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59" r:id="rId3"/>
    <p:sldId id="356" r:id="rId4"/>
    <p:sldId id="361" r:id="rId5"/>
    <p:sldId id="360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כ"ז/תמוז/תש"ף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כ"ז/תמוז/תש"ף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303247" y="2534032"/>
            <a:ext cx="9935013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תחקור מ"ז</a:t>
            </a:r>
            <a:endParaRPr lang="he-IL" sz="70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</a:p>
          <a:p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2841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הישגים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61705"/>
            <a:ext cx="10130028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מימוש המעבר מהפנתיאון למטרו: פרספקטיבה בינ"ל, הרחבת הבחירה, העברת הובלת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הלמידה למשתתף, גיוון מתודות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הלמידה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יצירת ציר דיגיטלי – קורס, יום עיון, סמינר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קורונה - למידה מקוונת, התארגנות מחדש לארבעה שבועות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סדנת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מו"מ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994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2296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פערים עיקריים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877948"/>
            <a:ext cx="10251730" cy="389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פרספקטיבה בינ"ל שאינה מעיניים ישראליות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שמירה על איזון בין הובלת למידה ע"י המשתתף ("פתוח") לבין תכנית מוכתבת ע"י הסגל ("סגור")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משפט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ציבורי </a:t>
            </a: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6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דעות מקוטבות (פאנלים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לקחים אישיים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47318"/>
            <a:ext cx="10251730" cy="413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תפקיד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המד"ר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מתן הקשרים (קישור הרצאות אורח לתחום הלימוד)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תיווך ושיתוף לגבי הרציונל והמבנה של התכנית לאורך כל 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השנה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שיחות חתך (לא רק בינ"ל</a:t>
            </a: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1200150" lvl="1" indent="-457200">
              <a:lnSpc>
                <a:spcPct val="150000"/>
              </a:lnSpc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מדיניות שחרורים</a:t>
            </a:r>
            <a:endParaRPr lang="he-IL" altLang="he-IL" sz="2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משובי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פג"מ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בטחון מידע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9213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96836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ציר הדעה האחרת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008578"/>
            <a:ext cx="10130028" cy="52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דן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שיפטן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(עונה גלובלית, פלשתינים)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אברום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בורג (חברה ישראלית)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גדי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טאוב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(דמוקרטיה)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אסי דוד (מזה"ת)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5489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11061</TotalTime>
  <Words>157</Words>
  <Application>Microsoft Office PowerPoint</Application>
  <PresentationFormat>Widescreen</PresentationFormat>
  <Paragraphs>36</Paragraphs>
  <Slides>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הישגים עיקריים</vt:lpstr>
      <vt:lpstr>פערים עיקריים</vt:lpstr>
      <vt:lpstr>לקחים אישיים</vt:lpstr>
      <vt:lpstr>ציר הדעה האחרת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337</cp:revision>
  <cp:lastPrinted>2019-08-30T14:02:34Z</cp:lastPrinted>
  <dcterms:created xsi:type="dcterms:W3CDTF">2017-08-17T05:53:13Z</dcterms:created>
  <dcterms:modified xsi:type="dcterms:W3CDTF">2020-07-19T05:53:02Z</dcterms:modified>
</cp:coreProperties>
</file>