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34" r:id="rId12"/>
    <p:sldId id="333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ומחשבים ניידים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509070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838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27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84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606730" y="181115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966784" y="1857214"/>
            <a:ext cx="9937152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ירושלים וקו התפר)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וצבא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בינ"ל ובטחון / חברה ישראלית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49531" y="1969716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10730</TotalTime>
  <Words>506</Words>
  <Application>Microsoft Office PowerPoint</Application>
  <PresentationFormat>Widescreen</PresentationFormat>
  <Paragraphs>149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קוד מב"ל</vt:lpstr>
      <vt:lpstr>משתתפים נושאי תפקיד</vt:lpstr>
      <vt:lpstr>מבנה שבוע (עקרוני) במב"ל</vt:lpstr>
      <vt:lpstr>תאריכים חשובים</vt:lpstr>
      <vt:lpstr>היערכות להמשך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250</cp:revision>
  <cp:lastPrinted>2017-08-27T15:18:28Z</cp:lastPrinted>
  <dcterms:created xsi:type="dcterms:W3CDTF">2017-08-17T05:53:13Z</dcterms:created>
  <dcterms:modified xsi:type="dcterms:W3CDTF">2020-07-14T13:16:16Z</dcterms:modified>
</cp:coreProperties>
</file>