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b="1" dirty="0"/>
              <a:t>המטרה:</a:t>
            </a:r>
            <a:r>
              <a:rPr lang="he-IL" sz="2700" dirty="0"/>
              <a:t> 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60377"/>
            <a:ext cx="1013002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עבודה בקבוצות של שלושה משתתפים (חריגים באישור)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גישה רב תחומית (לבחירת נושא, לציוות ולכתיבה)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err="1"/>
              <a:t>תיעדוף</a:t>
            </a:r>
            <a:r>
              <a:rPr lang="he-IL" altLang="he-IL" sz="3000" dirty="0"/>
              <a:t> מתוך רשימת נושאים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מדריך מלווה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מנחה אקדמי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תכנית מחקר</a:t>
            </a: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7521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95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הגדרת הנושא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מטרת העבודה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רקע תיאורטי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שאלת/</a:t>
            </a:r>
            <a:r>
              <a:rPr lang="he-IL" sz="2800" dirty="0" err="1"/>
              <a:t>ות</a:t>
            </a:r>
            <a:r>
              <a:rPr lang="he-IL" sz="2800" dirty="0"/>
              <a:t> המחקר (באישור המנחה האקדמי)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שיטת המחקר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מקורות ראשוניים (בעברית ובאנגלית)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14900"/>
              </p:ext>
            </p:extLst>
          </p:nvPr>
        </p:nvGraphicFramePr>
        <p:xfrm>
          <a:off x="2084252" y="1771411"/>
          <a:ext cx="8128000" cy="43536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העדפות לנושא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marL="0" algn="r" defTabSz="914400" rtl="1" eaLnBrk="1" latinLnBrk="0" hangingPunct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הודעה על הנושאים הנבחרים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21.11.2019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801240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טיוטת העבודה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העבודה 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74721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קבלת</a:t>
                      </a:r>
                      <a:r>
                        <a:rPr lang="he-IL" sz="1800" b="0" kern="1200" baseline="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משוב וציון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815343"/>
            <a:ext cx="1013002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התואר השני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עבודות 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1.5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10827</TotalTime>
  <Words>212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תכולת 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323</cp:revision>
  <cp:lastPrinted>2019-08-30T14:02:34Z</cp:lastPrinted>
  <dcterms:created xsi:type="dcterms:W3CDTF">2017-08-17T05:53:13Z</dcterms:created>
  <dcterms:modified xsi:type="dcterms:W3CDTF">2019-10-02T07:48:18Z</dcterms:modified>
</cp:coreProperties>
</file>