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41" r:id="rId3"/>
    <p:sldId id="349" r:id="rId4"/>
    <p:sldId id="329" r:id="rId5"/>
    <p:sldId id="350" r:id="rId6"/>
    <p:sldId id="351" r:id="rId7"/>
    <p:sldId id="352" r:id="rId8"/>
    <p:sldId id="355" r:id="rId9"/>
    <p:sldId id="353" r:id="rId10"/>
    <p:sldId id="360" r:id="rId11"/>
    <p:sldId id="347" r:id="rId12"/>
    <p:sldId id="354" r:id="rId13"/>
    <p:sldId id="357" r:id="rId14"/>
    <p:sldId id="358" r:id="rId15"/>
    <p:sldId id="342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4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ח'/אלול/תשע"ט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ח'/אלול/תשע"ט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3279635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תדריך לסיורי </a:t>
            </a:r>
            <a:r>
              <a:rPr lang="he-IL" sz="4800" b="1" cap="none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ולסמינר וסיור אירופה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5923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1789052"/>
            <a:ext cx="10149333" cy="821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מדינה חברה באיחוד האירופי, וביצוע חקירה סביב </a:t>
            </a:r>
            <a:r>
              <a:rPr lang="he-IL" sz="2200" b="1" dirty="0">
                <a:latin typeface="Levenim MT" panose="02010502060101010101" pitchFamily="2" charset="-79"/>
                <a:cs typeface="Levenim MT" panose="02010502060101010101" pitchFamily="2" charset="-79"/>
              </a:rPr>
              <a:t>מרכיב </a:t>
            </a:r>
            <a:r>
              <a:rPr lang="he-IL" sz="22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נבחר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של הביטחון הלאומי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המהווה אתגר עכשווי </a:t>
            </a:r>
            <a:r>
              <a:rPr lang="he-IL" sz="22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עימו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היא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מתמודדת,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על רקע כלל היבטי הביטחון הלאומי באותה מדינה</a:t>
            </a:r>
            <a:endParaRPr lang="he-IL" sz="22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נאט"ו והאיחוד האירופי כארגונים בינלאומיים מרכזיים במערכת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העולמית,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וחקר השפעתם על ממדים בביטחון הלאומי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הישראלי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סיכום עונת הלימודים הגלובאלית</a:t>
            </a:r>
          </a:p>
          <a:p>
            <a:pPr algn="just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הסמינר והסיור מהווים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קורס אקדמי המזכה ב-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3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שש"ס 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94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9233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455" y="1721619"/>
            <a:ext cx="9184425" cy="750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10-14 בנובמבר 2019 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ימים א' – ג' - סיור צוותי ב- 4 מדינות: </a:t>
            </a:r>
          </a:p>
          <a:p>
            <a:pPr marL="14859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1 – גרמניה</a:t>
            </a:r>
          </a:p>
          <a:p>
            <a:pPr marL="14859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2 – יוון</a:t>
            </a:r>
          </a:p>
          <a:p>
            <a:pPr marL="14859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3 – בריטניה </a:t>
            </a:r>
          </a:p>
          <a:p>
            <a:pPr marL="14859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4 – קפריסין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ימים ד'-ה' – סיור משותף בבריסל בנאט"ו ובמוסדות האיחוד האירופי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9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73152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931" y="511833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1656072"/>
            <a:ext cx="10149333" cy="715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כהכנה לסיור יתקיים סמינר למידה צוותי על פי המדינה אליה יוצא כל צוות,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ויום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הכנה משותף לנאט"ו ולמוסדות האיחוד האירופי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בכל צוות ייקבעו מובילים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;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תפקידם להבנות את תהליך הלמידה, יחד עם מדריך הצוות ומומחה תוכן אשר יוצמד לכל קבוצה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הסמינר יתחלק בין טעינה בתוכן הרלוונטי לסיור, לבין עבודה אישית וקבוצתית בניסוח שאלת המחקר וביצוע החקירה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לכל צוות יצטרף גורם מנהלי שיסייע בכל התהליך הארגוני בתכנון ותוך כדי הסיור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החלק המשותף של הסיור יובל בצורה מרוכזת על ידי סגל </a:t>
            </a:r>
            <a:r>
              <a:rPr lang="he-IL" sz="22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המב"ל</a:t>
            </a: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555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7068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מנחים מלווים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6296" y="2070754"/>
            <a:ext cx="8404070" cy="558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גרמניה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מנהלת המרכז לחקר אירופה וגרמניה באוניברסיטת חיפה, גב'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קתרינה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קונארק</a:t>
            </a:r>
            <a:endParaRPr 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יוון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שגריר ישראל לשעבר באתונה, מר רן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קוריאל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בריטניה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נספח בריטניה בישראל, אל"ם ג'יימס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פרייסט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קפריסין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פרופ' יוסי בן ארצי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64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8375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תוצרים נדרשים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37396" y="1914020"/>
            <a:ext cx="10277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smtClean="0">
                <a:latin typeface="Levenim MT" panose="02010502060101010101" pitchFamily="2" charset="-79"/>
                <a:cs typeface="Levenim MT" panose="02010502060101010101" pitchFamily="2" charset="-79"/>
              </a:rPr>
              <a:t>שאלות הלימוד והחקירה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(תובא לאישור)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תכנית מפורטת לימי ההכנה ולסיור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תיק סיור מפורט, הכולל את התכנית וחומרי עזר ע"פ הצורך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תחקיר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מצגת מסכמת (לא חווייתית) ובה: מטרה, שאלות החקירה, עיקרי התובנות שנלמדו בסיור, לקחים והערות המשתתפים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8242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849" y="1927086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ניצול זמן ההכנה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הובלה של המשתתפים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חשיבה יצירתית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התנהגות וקוד לבוש בחו"ל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smtClean="0">
                <a:latin typeface="Levenim MT" panose="02010502060101010101" pitchFamily="2" charset="-79"/>
                <a:cs typeface="Levenim MT" panose="02010502060101010101" pitchFamily="2" charset="-79"/>
              </a:rPr>
              <a:t>חובת השתתפות בכל המופעים</a:t>
            </a:r>
            <a:endParaRPr lang="he-IL" alt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מנהלות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הזמנת טיסות ואפשרות לשילוב חופשות פרטיות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/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/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82622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כללי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53212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במהלך העונה הישראלית מתוכננים להתקיים שלושה סיורי ביטחון לאומי: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צפון (28-26 נובמבר)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דרום (19-17 דצמבר)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יו"ש וירושלים (30-28 ינואר)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תכנון הסיורים וההכנות לקראתם יהיו באחריות צוות משתתפים מוביל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ומערכת ההכנות מהווים קורס אקדמי המזכה ב- 4 שש"ס 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134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הסיורים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1963003"/>
            <a:ext cx="10255951" cy="6294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הרחבת הידע בתחומי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הלאומי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השונים על ידי מפגש עם נושאים, דמויות,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ומקומות</a:t>
            </a:r>
            <a:endParaRPr 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היכרות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מרכיבי העוצמה הלאומית לצד פערים ומתחים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שונים</a:t>
            </a:r>
            <a:endParaRPr 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היכרות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משאבי המדינה,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רציונל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חלוקתם והשפעתם על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הלאומי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תפיסה ביקורתית על הנלמד </a:t>
            </a:r>
            <a:r>
              <a:rPr lang="en-US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בין התיאוריה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והמעשה</a:t>
            </a:r>
            <a:endParaRPr 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396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אחריות על סיורי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124367"/>
            <a:ext cx="9745978" cy="438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צפון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דרום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יו"ש וירושלים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4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תפקידי הצוות המוביל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993737"/>
            <a:ext cx="9745978" cy="614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עצמי של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האזור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תכנון רציונל הסיור (מאפייני האזור, איזון בין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התכנים)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סיורי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הכנה, מפגשים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מקדימים, הכנת תכנית צל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העברת ידע מקדים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במליאה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הפניה לחומרי קריאה, מצגות, אתרים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ועוד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הכנת עזרים וחלוקת משימות לחברי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הצוות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הובלת הסיור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5081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אבני הדרך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45695" y="1688973"/>
            <a:ext cx="1120018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סיעור מוחות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לגיבוש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כיוונים מרכזיים - בצוות המוביל ובצוות האחראי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גיבוש מתווה הסיור, והזיקה לתכני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 – בצוות 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 תכנית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הסיור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מדריך,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ומפקד המכללות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 תוכן אקדמי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פרופ' יוסי בן-ארצי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 תכנים רלוונטיים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לסיור – שלב ההכנה והטעינה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הכנת חומרי קריאה, מפות,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תצ"אות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צילום פנורמי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בסיור עצמו - הובלה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תיאום, הנחיית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התכנים, שימוש בעזרים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לאחר הסיור – עיבוד התובנות מהסיור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26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לתכנון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928835" y="1714666"/>
            <a:ext cx="1037271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שילוב מרכיבי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הביטחון הלאומי תוך שמירה על איזון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ביניהם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(כלכלי, מדיני, בטחוני וחברתי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ניסוח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שאלות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חקר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שילוב מרצים ומקומות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חשובים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ומרכזיים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לביטחון הלאומי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חדשנות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ויצירתיות בתכנון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גיבוש חברתי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שילוב עיבוד צוותי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8605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תוצרים נדרשים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37396" y="2070776"/>
            <a:ext cx="10277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שאלה/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ות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הלימוד והחקירה (יובאו לאישור)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תכנית מפורטת לימי ההכנה ולסיור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תיק סיור מפורט, הכולל את התכנית וחומרי עזר ע"פ הצורך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תחקיר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מצגת מסכמת ובה עיקרי התובנות שנלמדו בסיור, לקחים והערות המשתתפים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72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836588" y="2035687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אירופה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474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12713</TotalTime>
  <Words>660</Words>
  <Application>Microsoft Office PowerPoint</Application>
  <PresentationFormat>Widescreen</PresentationFormat>
  <Paragraphs>138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Levenim MT</vt:lpstr>
      <vt:lpstr>Tahoma</vt:lpstr>
      <vt:lpstr>Times New Roman</vt:lpstr>
      <vt:lpstr>Wingdings</vt:lpstr>
      <vt:lpstr>ערכת נושא Office</vt:lpstr>
      <vt:lpstr>המכללה לביטחון לאומי – מחזור מ"ז</vt:lpstr>
      <vt:lpstr>כללי</vt:lpstr>
      <vt:lpstr>מטרות הסיורים</vt:lpstr>
      <vt:lpstr>חלוקת אחריות על סיורי הבטל"ם</vt:lpstr>
      <vt:lpstr>תפקידי הצוות המוביל</vt:lpstr>
      <vt:lpstr>אבני הדרך</vt:lpstr>
      <vt:lpstr>עקרונות לתכנון</vt:lpstr>
      <vt:lpstr>תוצרים נדרשים</vt:lpstr>
      <vt:lpstr>PowerPoint Presentation</vt:lpstr>
      <vt:lpstr>מטרות הסיור</vt:lpstr>
      <vt:lpstr>מבנה הסיור</vt:lpstr>
      <vt:lpstr>השיטה</vt:lpstr>
      <vt:lpstr>מנחים מלווים</vt:lpstr>
      <vt:lpstr>תוצרים נדרשים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335</cp:revision>
  <cp:lastPrinted>2019-09-04T04:53:51Z</cp:lastPrinted>
  <dcterms:created xsi:type="dcterms:W3CDTF">2017-08-17T05:53:13Z</dcterms:created>
  <dcterms:modified xsi:type="dcterms:W3CDTF">2019-09-08T05:26:19Z</dcterms:modified>
</cp:coreProperties>
</file>