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27" r:id="rId2"/>
    <p:sldId id="359" r:id="rId3"/>
    <p:sldId id="362" r:id="rId4"/>
    <p:sldId id="356" r:id="rId5"/>
    <p:sldId id="361" r:id="rId6"/>
    <p:sldId id="360" r:id="rId7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ט"ו/טבת/תש"פ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ט"ו/טבת/תש"פ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12 ינואר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12 ינואר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12 ינואר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12 ינואר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12 ינואר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12 ינואר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12 ינואר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12 ינואר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12 ינואר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12 ינואר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12 ינואר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12 ינואר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303247" y="3226363"/>
            <a:ext cx="9935013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60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שילוב משתתפים בינלאומיים </a:t>
            </a:r>
            <a:r>
              <a:rPr lang="he-IL" sz="6000" b="1" cap="none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he-IL" sz="60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ינואר 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80229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רקע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187" y="1893721"/>
            <a:ext cx="10130028" cy="4811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 err="1" smtClean="0"/>
              <a:t>המב"ל</a:t>
            </a:r>
            <a:r>
              <a:rPr lang="he-IL" sz="2800" dirty="0" smtClean="0"/>
              <a:t> נפתחה למשתתפים בינ"ל בשנת 2006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בכל שנה משתתפים כ- 5-8 קצינים (עד כה ללא קצינות)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מדינות עיקריות: ארה"ב, הודו, גרמניה, איטליה, סינגפור. לעיתים גם: קנדה, בריטניה, ברזיל. בעתיד יתכנו גם: יפן, הונגריה, </a:t>
            </a:r>
            <a:r>
              <a:rPr lang="he-IL" altLang="he-IL" sz="2800" dirty="0" smtClean="0"/>
              <a:t>יוון</a:t>
            </a:r>
            <a:r>
              <a:rPr lang="he-IL" altLang="he-IL" sz="2800" smtClean="0"/>
              <a:t>, אוסטרליה, נאט"ו</a:t>
            </a:r>
            <a:r>
              <a:rPr lang="he-IL" altLang="he-IL" sz="2800" dirty="0"/>
              <a:t/>
            </a:r>
            <a:br>
              <a:rPr lang="he-IL" altLang="he-IL" sz="2800" dirty="0"/>
            </a:br>
            <a:endParaRPr lang="he-IL" altLang="he-IL" sz="2800" dirty="0"/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2994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815353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התכנית לשילוב בינ"ל </a:t>
            </a:r>
            <a:r>
              <a:rPr lang="he-IL" altLang="he-IL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187" y="1959036"/>
            <a:ext cx="10130028" cy="4052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/>
              <a:t>העשרת השיח על ביטחון לאומי באמצעות חשיפה להשקפות עולם שונות וחיצוניות למדינת </a:t>
            </a:r>
            <a:r>
              <a:rPr lang="he-IL" sz="2800" dirty="0" smtClean="0"/>
              <a:t>ישראל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/>
              <a:t>חשיפת מדינת ישראל וצה"ל בפני קצינים בכירים במדינות ידידותיות, מתוך הנחה שאלו יוכלו לשמש 'שגרירים' בתפקידיהם בעתיד</a:t>
            </a:r>
            <a:r>
              <a:rPr lang="he-IL" altLang="he-IL" sz="2800" dirty="0"/>
              <a:t> </a:t>
            </a:r>
            <a:br>
              <a:rPr lang="he-IL" altLang="he-IL" sz="2800" dirty="0"/>
            </a:br>
            <a:endParaRPr lang="he-IL" altLang="he-IL" sz="2800" dirty="0"/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2954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796836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קשיים מרכזיים (אובייקטיבים)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891011"/>
            <a:ext cx="10251730" cy="583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חוסר יכולת להשפיע על זהותם של המשתתפים הבינ"ל (מעבר לקביעת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קריטריוני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סף) ומכאן יכולת העמידה במטרה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השניה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של התכנית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קושי לייצר שיחה פורה ומפרה בשל קשיי שפה, ומכאן יכולת העמידה במטרה הראשונה של התכנית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מגבלות סיווג המושתות על כלל מליאת </a:t>
            </a:r>
            <a:r>
              <a:rPr 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פערים תרבותיים המקשים על שילובם המלא בכיתה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קושי "מנהלתי-לוגיסטי" בהיבטי תרגום ועוד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4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8672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796836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קשיים מרכזיים (</a:t>
            </a:r>
            <a:r>
              <a:rPr lang="he-IL" altLang="he-IL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סובייקטיבים</a:t>
            </a: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917137"/>
            <a:ext cx="10251730" cy="4072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ביקורת על אופן שילובם בתכנית בעיקר בהיבטי תרגום בע"פ ובכתב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התאמת התכנית ורמתה (קורסים במדע המדינה כדוגמא)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פערי תרבות מול הישראלים (לקיחת רשות דיבור בצוות, עומסי לו"ז בסיורים)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4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2102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796836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כיווני מענה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852" y="1799570"/>
            <a:ext cx="10130028" cy="7007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חידוד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קריטריוני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הסף לבינ"ל (גיל, דרגה, ותק, השכלה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וכיוב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')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בינאום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: מכינה באנגלית לישראלים, סדנת "פערי תרבות"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וכיוב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'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חיזוק מדור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קש"ח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במכללות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שילוב משתתפים בינ"ל בכל הצוותים (מחייב היערכות סגל)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צוות בינ"ל נפרד (מחייב הגדרת ממשקים ברורה עם הישראלים)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תכנית נפרדת לבינ"ל (מחייב הגדרת מטרות שונה). ניתן אף לשקול לשלב בינ"ל שאינם קציני צבא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8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5489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10769</TotalTime>
  <Words>282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ערכת נושא Office</vt:lpstr>
      <vt:lpstr>המכללה לביטחון לאומי</vt:lpstr>
      <vt:lpstr>רקע</vt:lpstr>
      <vt:lpstr>מטרות התכנית לשילוב בינ"ל במב"ל</vt:lpstr>
      <vt:lpstr>קשיים מרכזיים (אובייקטיבים)</vt:lpstr>
      <vt:lpstr>קשיים מרכזיים (סובייקטיבים)</vt:lpstr>
      <vt:lpstr>כיווני מענה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327</cp:revision>
  <cp:lastPrinted>2019-08-30T14:02:34Z</cp:lastPrinted>
  <dcterms:created xsi:type="dcterms:W3CDTF">2017-08-17T05:53:13Z</dcterms:created>
  <dcterms:modified xsi:type="dcterms:W3CDTF">2020-01-12T07:35:17Z</dcterms:modified>
</cp:coreProperties>
</file>