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63" r:id="rId2"/>
    <p:sldId id="366" r:id="rId3"/>
    <p:sldId id="365" r:id="rId4"/>
    <p:sldId id="367" r:id="rId5"/>
    <p:sldId id="368" r:id="rId6"/>
    <p:sldId id="364" r:id="rId7"/>
  </p:sldIdLst>
  <p:sldSz cx="12192000" cy="6858000"/>
  <p:notesSz cx="6797675" cy="987425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כ"ו/אייר/תש"ף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513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כ"ו/אייר/תש"ף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5075"/>
            <a:ext cx="5924550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74" tIns="45537" rIns="91074" bIns="45537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0401" y="4752220"/>
            <a:ext cx="5436874" cy="3887749"/>
          </a:xfrm>
          <a:prstGeom prst="rect">
            <a:avLst/>
          </a:prstGeom>
        </p:spPr>
        <p:txBody>
          <a:bodyPr vert="horz" lIns="91074" tIns="45537" rIns="91074" bIns="45537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13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20 מאי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20 מאי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20 מאי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20 מאי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20 מאי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20 מאי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20 מאי 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20 מאי 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20 מאי 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20 מאי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20 מאי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20 מאי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935" y="802290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תכולת שבוע המיומנויות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1187" y="1932910"/>
            <a:ext cx="10130028" cy="4267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800" dirty="0" smtClean="0"/>
              <a:t>סדנת טרנספורמציה דיגיטלית בארגון</a:t>
            </a:r>
            <a:endParaRPr lang="he-IL" altLang="he-IL" sz="2800" dirty="0" smtClean="0"/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800" dirty="0" smtClean="0"/>
              <a:t>בחירה בין:</a:t>
            </a:r>
          </a:p>
          <a:p>
            <a:pPr marL="1200150" lvl="1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800" dirty="0" smtClean="0"/>
              <a:t>סדנאות "מצוינות מנהיגותית" </a:t>
            </a:r>
            <a:r>
              <a:rPr lang="he-IL" altLang="he-IL" sz="2800" dirty="0" err="1" smtClean="0"/>
              <a:t>ו"סטורי-טלינג</a:t>
            </a:r>
            <a:r>
              <a:rPr lang="he-IL" altLang="he-IL" sz="2800" dirty="0" smtClean="0"/>
              <a:t>" </a:t>
            </a:r>
          </a:p>
          <a:p>
            <a:pPr marL="1200150" lvl="1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800" dirty="0" smtClean="0"/>
              <a:t>סדנת מו"מ 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endParaRPr lang="he-IL" altLang="he-IL" sz="2800" dirty="0"/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40757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935" y="802290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סדנת טרנספורמציה דיגיטלית בארגון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1187" y="1867595"/>
            <a:ext cx="10130028" cy="4216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800" b="1" dirty="0" smtClean="0"/>
              <a:t>המנחה:</a:t>
            </a:r>
            <a:r>
              <a:rPr lang="he-IL" sz="2800" dirty="0" smtClean="0"/>
              <a:t> ד"ר תומר סיימון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800" b="1" dirty="0" smtClean="0"/>
              <a:t>המתכונת:</a:t>
            </a:r>
            <a:r>
              <a:rPr lang="he-IL" altLang="he-IL" sz="2800" dirty="0" smtClean="0"/>
              <a:t> משך אחד בכל יום (10:30-12:00), למעט ביום הראשון (10:00-12:00)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endParaRPr lang="he-IL" altLang="he-IL" sz="2800" dirty="0" smtClean="0"/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endParaRPr lang="he-IL" altLang="he-IL" sz="2800" dirty="0"/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907985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935" y="802290"/>
            <a:ext cx="9637776" cy="1430696"/>
          </a:xfrm>
        </p:spPr>
        <p:txBody>
          <a:bodyPr>
            <a:normAutofit/>
          </a:bodyPr>
          <a:lstStyle/>
          <a:p>
            <a:r>
              <a:rPr lang="en-US" b="1" dirty="0"/>
              <a:t>Negotiation Workshop for Senior Leaders</a:t>
            </a: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3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1187" y="1802280"/>
            <a:ext cx="10130028" cy="5611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800" b="1" dirty="0" smtClean="0"/>
              <a:t>המנחה:</a:t>
            </a:r>
            <a:r>
              <a:rPr lang="he-IL" sz="2800" dirty="0" smtClean="0"/>
              <a:t> קן </a:t>
            </a:r>
            <a:r>
              <a:rPr lang="he-IL" sz="2800" dirty="0" err="1" smtClean="0"/>
              <a:t>האייט</a:t>
            </a:r>
            <a:endParaRPr lang="he-IL" sz="2800" dirty="0" smtClean="0"/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800" b="1" dirty="0" smtClean="0"/>
              <a:t>המתכונת:</a:t>
            </a:r>
          </a:p>
          <a:p>
            <a:pPr marL="1200150" lvl="1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800" dirty="0" smtClean="0"/>
              <a:t>13:00-14:30 עבודה עצמאית בהנחיית קן (מקרה מבחן קצר והתנסות)</a:t>
            </a:r>
          </a:p>
          <a:p>
            <a:pPr marL="1200150" lvl="1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800" dirty="0" smtClean="0"/>
              <a:t>15:00-17:00 שיעור זום עם קן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800" b="1" dirty="0" smtClean="0"/>
              <a:t>הכנה מקדימה: </a:t>
            </a:r>
            <a:r>
              <a:rPr lang="he-IL" altLang="he-IL" sz="2800" dirty="0" smtClean="0"/>
              <a:t>מילוי שאלון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endParaRPr lang="he-IL" altLang="he-IL" sz="2800" dirty="0"/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9898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935" y="802290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סדנת מצוינות מנהיגותית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4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1187" y="1867595"/>
            <a:ext cx="10130028" cy="4267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800" b="1" dirty="0" smtClean="0"/>
              <a:t>המנחה:</a:t>
            </a:r>
            <a:r>
              <a:rPr lang="he-IL" sz="2800" dirty="0" smtClean="0"/>
              <a:t> הארי </a:t>
            </a:r>
            <a:r>
              <a:rPr lang="he-IL" sz="2800" dirty="0" err="1" smtClean="0"/>
              <a:t>גוטסדינר</a:t>
            </a:r>
            <a:endParaRPr lang="he-IL" sz="2800" dirty="0" smtClean="0"/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800" b="1" dirty="0" smtClean="0"/>
              <a:t>המתכונת: </a:t>
            </a:r>
            <a:r>
              <a:rPr lang="he-IL" altLang="he-IL" sz="2800" dirty="0"/>
              <a:t>שני משכים בכל יום, ימים </a:t>
            </a:r>
            <a:r>
              <a:rPr lang="he-IL" altLang="he-IL" sz="2800" dirty="0" smtClean="0"/>
              <a:t>ב'-ג'</a:t>
            </a:r>
            <a:endParaRPr lang="he-IL" altLang="he-IL" sz="2800" dirty="0"/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800" b="1" dirty="0" smtClean="0"/>
              <a:t>הכנה מקדימה:</a:t>
            </a:r>
            <a:r>
              <a:rPr lang="he-IL" altLang="he-IL" sz="2800" dirty="0" smtClean="0"/>
              <a:t> מילוי שאלון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endParaRPr lang="he-IL" altLang="he-IL" sz="2800" dirty="0" smtClean="0"/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endParaRPr lang="he-IL" altLang="he-IL" sz="2800" dirty="0"/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64676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935" y="802290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סדנת </a:t>
            </a: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Story telling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5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1187" y="1867595"/>
            <a:ext cx="10130028" cy="3570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800" b="1" dirty="0" smtClean="0"/>
              <a:t>המנחה:</a:t>
            </a:r>
            <a:r>
              <a:rPr lang="he-IL" sz="2800" dirty="0" smtClean="0"/>
              <a:t> מירב </a:t>
            </a:r>
            <a:r>
              <a:rPr lang="he-IL" sz="2800" dirty="0" err="1" smtClean="0"/>
              <a:t>רוזנמן</a:t>
            </a:r>
            <a:endParaRPr lang="he-IL" sz="2800" dirty="0" smtClean="0"/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800" b="1" dirty="0" smtClean="0"/>
              <a:t>המתכונת:</a:t>
            </a:r>
            <a:r>
              <a:rPr lang="he-IL" altLang="he-IL" sz="2800" dirty="0" smtClean="0"/>
              <a:t> שני משכים בכל יום, ימים ד'-ה'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endParaRPr lang="he-IL" altLang="he-IL" sz="2800" dirty="0" smtClean="0"/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endParaRPr lang="he-IL" altLang="he-IL" sz="2800" dirty="0"/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24295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935" y="802290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לו"ז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6</a:t>
            </a:fld>
            <a:endParaRPr lang="he-IL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475943"/>
              </p:ext>
            </p:extLst>
          </p:nvPr>
        </p:nvGraphicFramePr>
        <p:xfrm>
          <a:off x="1288936" y="1828799"/>
          <a:ext cx="9487920" cy="414681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897584">
                  <a:extLst>
                    <a:ext uri="{9D8B030D-6E8A-4147-A177-3AD203B41FA5}">
                      <a16:colId xmlns:a16="http://schemas.microsoft.com/office/drawing/2014/main" val="2498144683"/>
                    </a:ext>
                  </a:extLst>
                </a:gridCol>
                <a:gridCol w="948792">
                  <a:extLst>
                    <a:ext uri="{9D8B030D-6E8A-4147-A177-3AD203B41FA5}">
                      <a16:colId xmlns:a16="http://schemas.microsoft.com/office/drawing/2014/main" val="2581708712"/>
                    </a:ext>
                  </a:extLst>
                </a:gridCol>
                <a:gridCol w="948792">
                  <a:extLst>
                    <a:ext uri="{9D8B030D-6E8A-4147-A177-3AD203B41FA5}">
                      <a16:colId xmlns:a16="http://schemas.microsoft.com/office/drawing/2014/main" val="3405849355"/>
                    </a:ext>
                  </a:extLst>
                </a:gridCol>
                <a:gridCol w="948792">
                  <a:extLst>
                    <a:ext uri="{9D8B030D-6E8A-4147-A177-3AD203B41FA5}">
                      <a16:colId xmlns:a16="http://schemas.microsoft.com/office/drawing/2014/main" val="1446057724"/>
                    </a:ext>
                  </a:extLst>
                </a:gridCol>
                <a:gridCol w="948792">
                  <a:extLst>
                    <a:ext uri="{9D8B030D-6E8A-4147-A177-3AD203B41FA5}">
                      <a16:colId xmlns:a16="http://schemas.microsoft.com/office/drawing/2014/main" val="1238883613"/>
                    </a:ext>
                  </a:extLst>
                </a:gridCol>
                <a:gridCol w="948792">
                  <a:extLst>
                    <a:ext uri="{9D8B030D-6E8A-4147-A177-3AD203B41FA5}">
                      <a16:colId xmlns:a16="http://schemas.microsoft.com/office/drawing/2014/main" val="3779302246"/>
                    </a:ext>
                  </a:extLst>
                </a:gridCol>
                <a:gridCol w="948792">
                  <a:extLst>
                    <a:ext uri="{9D8B030D-6E8A-4147-A177-3AD203B41FA5}">
                      <a16:colId xmlns:a16="http://schemas.microsoft.com/office/drawing/2014/main" val="4129580137"/>
                    </a:ext>
                  </a:extLst>
                </a:gridCol>
                <a:gridCol w="948792">
                  <a:extLst>
                    <a:ext uri="{9D8B030D-6E8A-4147-A177-3AD203B41FA5}">
                      <a16:colId xmlns:a16="http://schemas.microsoft.com/office/drawing/2014/main" val="2841486662"/>
                    </a:ext>
                  </a:extLst>
                </a:gridCol>
                <a:gridCol w="948792">
                  <a:extLst>
                    <a:ext uri="{9D8B030D-6E8A-4147-A177-3AD203B41FA5}">
                      <a16:colId xmlns:a16="http://schemas.microsoft.com/office/drawing/2014/main" val="1553311587"/>
                    </a:ext>
                  </a:extLst>
                </a:gridCol>
              </a:tblGrid>
              <a:tr h="483327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שעה</a:t>
                      </a:r>
                      <a:endParaRPr lang="he-I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יום שני</a:t>
                      </a:r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יום שלישי</a:t>
                      </a:r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יום רביעי</a:t>
                      </a:r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יום חמישי</a:t>
                      </a:r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9783690"/>
                  </a:ext>
                </a:extLst>
              </a:tr>
              <a:tr h="920284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10:30-12:00</a:t>
                      </a:r>
                      <a:endParaRPr lang="he-I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טרנספורמציה דיגיטלית בארגון</a:t>
                      </a:r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/>
                        <a:t>טרנספורמציה דיגיטלית בארגון</a:t>
                      </a:r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/>
                        <a:t>טרנספורמציה דיגיטלית בארגון</a:t>
                      </a:r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/>
                        <a:t>טרנספורמציה דיגיטלית בארגון</a:t>
                      </a:r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775039"/>
                  </a:ext>
                </a:extLst>
              </a:tr>
              <a:tr h="1250547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13:00-14:30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למידה עצמאית ותרגול מו"מ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הארי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/>
                        <a:t>למידה עצמאית ותרגול מו"מ</a:t>
                      </a:r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הארי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/>
                        <a:t>למידה עצמאית ותרגול מו"מ</a:t>
                      </a:r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err="1" smtClean="0"/>
                        <a:t>סטורי-טלינג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/>
                        <a:t>למידה עצמאית ותרגול מו"מ</a:t>
                      </a:r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err="1" smtClean="0"/>
                        <a:t>סטורי-טלינג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0653596"/>
                  </a:ext>
                </a:extLst>
              </a:tr>
              <a:tr h="423345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15:00-16:30</a:t>
                      </a:r>
                      <a:endParaRPr lang="he-I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הארי</a:t>
                      </a:r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הארי</a:t>
                      </a:r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rtl="1"/>
                      <a:r>
                        <a:rPr lang="he-IL" dirty="0" err="1" smtClean="0"/>
                        <a:t>סטורי-טלינג</a:t>
                      </a:r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err="1" smtClean="0"/>
                        <a:t>סטורי-טלינג</a:t>
                      </a:r>
                      <a:endParaRPr lang="he-IL" dirty="0" smtClean="0"/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6430764"/>
                  </a:ext>
                </a:extLst>
              </a:tr>
              <a:tr h="423345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15:00-17:00</a:t>
                      </a:r>
                      <a:endParaRPr lang="he-I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סדנת מו"מ</a:t>
                      </a:r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/>
                        <a:t>סדנת מו"מ</a:t>
                      </a:r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/>
                        <a:t>סדנת מו"מ</a:t>
                      </a:r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/>
                        <a:t>סדנת מו"מ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27639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264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10935</TotalTime>
  <Words>182</Words>
  <Application>Microsoft Office PowerPoint</Application>
  <PresentationFormat>Widescreen</PresentationFormat>
  <Paragraphs>60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David</vt:lpstr>
      <vt:lpstr>Levenim MT</vt:lpstr>
      <vt:lpstr>Times New Roman</vt:lpstr>
      <vt:lpstr>ערכת נושא Office</vt:lpstr>
      <vt:lpstr>תכולת שבוע המיומנויות</vt:lpstr>
      <vt:lpstr>סדנת טרנספורמציה דיגיטלית בארגון</vt:lpstr>
      <vt:lpstr>Negotiation Workshop for Senior Leaders</vt:lpstr>
      <vt:lpstr>סדנת מצוינות מנהיגותית</vt:lpstr>
      <vt:lpstr>סדנת Story telling</vt:lpstr>
      <vt:lpstr>לו"ז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u26632</cp:lastModifiedBy>
  <cp:revision>363</cp:revision>
  <cp:lastPrinted>2019-08-30T14:02:34Z</cp:lastPrinted>
  <dcterms:created xsi:type="dcterms:W3CDTF">2017-08-17T05:53:13Z</dcterms:created>
  <dcterms:modified xsi:type="dcterms:W3CDTF">2020-05-20T13:53:12Z</dcterms:modified>
</cp:coreProperties>
</file>