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80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88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11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422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458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690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612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10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540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494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07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33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 smtClean="0">
                <a:cs typeface="+mn-cs"/>
              </a:rPr>
              <a:t>תכנית טנטטיבית להמשך שנת </a:t>
            </a:r>
            <a:r>
              <a:rPr lang="he-IL" b="1" dirty="0" err="1" smtClean="0">
                <a:cs typeface="+mn-cs"/>
              </a:rPr>
              <a:t>מב"ל</a:t>
            </a:r>
            <a:endParaRPr lang="he-IL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4998"/>
            <a:ext cx="10515600" cy="4744992"/>
          </a:xfrm>
        </p:spPr>
        <p:txBody>
          <a:bodyPr>
            <a:normAutofit/>
          </a:bodyPr>
          <a:lstStyle/>
          <a:p>
            <a:pPr algn="r" rtl="1"/>
            <a:r>
              <a:rPr lang="he-IL" sz="3000" dirty="0" smtClean="0"/>
              <a:t>מעבר </a:t>
            </a:r>
            <a:r>
              <a:rPr lang="he-IL" sz="3000" b="1" dirty="0" smtClean="0"/>
              <a:t>מלא</a:t>
            </a:r>
            <a:r>
              <a:rPr lang="he-IL" sz="3000" dirty="0" smtClean="0"/>
              <a:t> ללמידה פיסית וצמצום הלמידה המקוונת</a:t>
            </a:r>
          </a:p>
          <a:p>
            <a:pPr algn="r" rtl="1"/>
            <a:r>
              <a:rPr lang="he-IL" sz="3000" dirty="0" smtClean="0"/>
              <a:t>מועד סיום הקורס </a:t>
            </a:r>
            <a:r>
              <a:rPr lang="he-IL" sz="3000" dirty="0" err="1" smtClean="0"/>
              <a:t>ישאר</a:t>
            </a:r>
            <a:r>
              <a:rPr lang="he-IL" sz="3000" dirty="0" smtClean="0"/>
              <a:t> 15.7. טקס הסיום יתקיים ב 8.7</a:t>
            </a:r>
          </a:p>
          <a:p>
            <a:pPr algn="r" rtl="1"/>
            <a:r>
              <a:rPr lang="he-IL" sz="3000" dirty="0" smtClean="0"/>
              <a:t>חמישה שבועות עד לטקס (ממועד הגשת </a:t>
            </a:r>
            <a:r>
              <a:rPr lang="he-IL" sz="3000" dirty="0" err="1" smtClean="0"/>
              <a:t>הפג"מ</a:t>
            </a:r>
            <a:r>
              <a:rPr lang="he-IL" sz="3000" dirty="0" smtClean="0"/>
              <a:t>), בכפוף להערכת המצב:</a:t>
            </a:r>
            <a:endParaRPr lang="he-IL" sz="3000" dirty="0" smtClean="0"/>
          </a:p>
          <a:p>
            <a:pPr lvl="1" algn="r" rtl="1"/>
            <a:r>
              <a:rPr lang="he-IL" sz="2600" dirty="0" smtClean="0"/>
              <a:t>שבוע מיומנויות (מו"מ ועוד)</a:t>
            </a:r>
          </a:p>
          <a:p>
            <a:pPr lvl="1" algn="r" rtl="1"/>
            <a:r>
              <a:rPr lang="he-IL" sz="2600" dirty="0" smtClean="0"/>
              <a:t>שבוע בכירים (פוליטיקאים ואחרים)</a:t>
            </a:r>
          </a:p>
          <a:p>
            <a:pPr lvl="1" algn="r" rtl="1"/>
            <a:r>
              <a:rPr lang="he-IL" sz="2600" dirty="0" smtClean="0"/>
              <a:t>שבוע סיורים (ככל שניתן במליאה, 4 אוטובוסים)</a:t>
            </a:r>
          </a:p>
          <a:p>
            <a:pPr lvl="1" algn="r" rtl="1"/>
            <a:r>
              <a:rPr lang="he-IL" sz="2600" dirty="0" smtClean="0"/>
              <a:t>שבוע למידה צוותי (פתוח, על בסיס עקרונות מנחים)</a:t>
            </a:r>
          </a:p>
          <a:p>
            <a:pPr lvl="1" algn="r" rtl="1"/>
            <a:r>
              <a:rPr lang="he-IL" sz="2600" dirty="0" smtClean="0"/>
              <a:t>שבוע סיכומים, תחקורים, ומפגשי בכירים (</a:t>
            </a:r>
            <a:r>
              <a:rPr lang="he-IL" sz="2600" dirty="0" err="1" smtClean="0"/>
              <a:t>ראה"מ</a:t>
            </a:r>
            <a:r>
              <a:rPr lang="he-IL" sz="2600" dirty="0" smtClean="0"/>
              <a:t>, נשיא, רמטכ"ל)</a:t>
            </a:r>
          </a:p>
          <a:p>
            <a:pPr algn="r" rtl="1"/>
            <a:endParaRPr lang="he-IL" sz="3000" dirty="0" smtClean="0"/>
          </a:p>
        </p:txBody>
      </p:sp>
    </p:spTree>
    <p:extLst>
      <p:ext uri="{BB962C8B-B14F-4D97-AF65-F5344CB8AC3E}">
        <p14:creationId xmlns:p14="http://schemas.microsoft.com/office/powerpoint/2010/main" val="405472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51" y="365125"/>
            <a:ext cx="10844349" cy="1325563"/>
          </a:xfrm>
        </p:spPr>
        <p:txBody>
          <a:bodyPr>
            <a:normAutofit/>
          </a:bodyPr>
          <a:lstStyle/>
          <a:p>
            <a:pPr algn="ctr" rtl="1"/>
            <a:r>
              <a:rPr lang="en-US" sz="4200" b="1" dirty="0" smtClean="0">
                <a:cs typeface="+mn-cs"/>
              </a:rPr>
              <a:t>Tentative Program For the Remainder of the Year</a:t>
            </a:r>
            <a:endParaRPr lang="he-IL" sz="4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5179"/>
            <a:ext cx="10515600" cy="474499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000" b="1" dirty="0" smtClean="0"/>
              <a:t>Full</a:t>
            </a:r>
            <a:r>
              <a:rPr lang="en-US" sz="3000" dirty="0" smtClean="0"/>
              <a:t> transition to physical learning; limited online learning</a:t>
            </a:r>
          </a:p>
          <a:p>
            <a:pPr algn="l"/>
            <a:r>
              <a:rPr lang="en-US" sz="3000" dirty="0" smtClean="0"/>
              <a:t>The school year will formally end on 15 July; graduation ceremony will be advanced to 8 July</a:t>
            </a:r>
          </a:p>
          <a:p>
            <a:pPr algn="l"/>
            <a:r>
              <a:rPr lang="en-US" sz="3000" dirty="0" smtClean="0"/>
              <a:t>5 weeks until graduation ceremony (following final project submission</a:t>
            </a:r>
            <a:r>
              <a:rPr lang="en-US" sz="3000" dirty="0" smtClean="0"/>
              <a:t>), based on national assessment:</a:t>
            </a:r>
            <a:endParaRPr lang="en-US" sz="30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Practical skills week (negotiations etc.)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Senior officials week (politicians and others)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Tours (as much as possible all together, 4 buses)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Team learning week (open for team’s preferences; based on guiding principles)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Summary week (PM, President, IDF Chief of Staff)</a:t>
            </a:r>
            <a:endParaRPr lang="he-IL" sz="2600" dirty="0" smtClean="0"/>
          </a:p>
        </p:txBody>
      </p:sp>
    </p:spTree>
    <p:extLst>
      <p:ext uri="{BB962C8B-B14F-4D97-AF65-F5344CB8AC3E}">
        <p14:creationId xmlns:p14="http://schemas.microsoft.com/office/powerpoint/2010/main" val="249407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187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Times New Roman</vt:lpstr>
      <vt:lpstr>Office Theme</vt:lpstr>
      <vt:lpstr>תכנית טנטטיבית להמשך שנת מב"ל</vt:lpstr>
      <vt:lpstr>Tentative Program For the Remainder of the Year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נושאים לדיון והחלטה</dc:title>
  <dc:creator>u26632</dc:creator>
  <cp:lastModifiedBy>u26632</cp:lastModifiedBy>
  <cp:revision>20</cp:revision>
  <dcterms:created xsi:type="dcterms:W3CDTF">2020-04-30T07:37:33Z</dcterms:created>
  <dcterms:modified xsi:type="dcterms:W3CDTF">2020-05-04T14:16:01Z</dcterms:modified>
</cp:coreProperties>
</file>