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מעבדה לאומית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Lawrence Berkeley National Lab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של נאס"א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NASA AMES Research Center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טוויטר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Symantech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פייסבוק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Pinterest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ADOBE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- חברת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סיילס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פורס, מרכז המחקר של ה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WEF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– משטרת אוקלנד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ובאיפאק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קרן קורת/בקר התומכת בישראל 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Rio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Grande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), אוסטין -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Department of Public Safety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הגנה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לאומית/טכנולוגיה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לוקהיד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מרטין (יצרנית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F35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),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NASA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אנרג'י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– העולם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האוונגליסטי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כלכלה 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)? 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)?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ראשון (זמן לקניות)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14684</TotalTime>
  <Words>359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369</cp:revision>
  <cp:lastPrinted>2019-09-04T04:53:51Z</cp:lastPrinted>
  <dcterms:created xsi:type="dcterms:W3CDTF">2017-08-17T05:53:13Z</dcterms:created>
  <dcterms:modified xsi:type="dcterms:W3CDTF">2019-09-23T13:13:28Z</dcterms:modified>
</cp:coreProperties>
</file>