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27" r:id="rId2"/>
    <p:sldId id="329" r:id="rId3"/>
    <p:sldId id="353" r:id="rId4"/>
    <p:sldId id="356" r:id="rId5"/>
    <p:sldId id="359" r:id="rId6"/>
    <p:sldId id="357" r:id="rId7"/>
    <p:sldId id="354" r:id="rId8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כ"ו/אלול/תשע"ט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כ"ו/אלול/תשע"ט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26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26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26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26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26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26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26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26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26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26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26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26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75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פרויקט הגמר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אוקטובר 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פרויקט הגמר המחקרי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2056757"/>
            <a:ext cx="9745978" cy="45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b="1" dirty="0"/>
              <a:t>המטרה:</a:t>
            </a:r>
            <a:r>
              <a:rPr lang="he-IL" sz="2700" dirty="0"/>
              <a:t> להכשיר את המסיימים לכתוב עבודה מקורית</a:t>
            </a:r>
            <a:r>
              <a:rPr lang="ar-SA" sz="2700" dirty="0"/>
              <a:t>, </a:t>
            </a:r>
            <a:r>
              <a:rPr lang="he-IL" sz="2700" dirty="0"/>
              <a:t>על פי כללי המחקר האקדמיים</a:t>
            </a:r>
            <a:r>
              <a:rPr lang="ar-SA" sz="2700" dirty="0"/>
              <a:t>, </a:t>
            </a:r>
            <a:r>
              <a:rPr lang="he-IL" sz="2700" dirty="0"/>
              <a:t>המותאמת לתחומי הביטחון הלאומי ותחומי עיסוקם של המשתתפים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הפרויקט ייכתב על נושא רלוונטי המהווה אתגר בתחום הביטחון הלאומי, אשר יאפשר למשתתפים לחבר בין ניסיונם המעשי לבין תכני הלימודים</a:t>
            </a:r>
            <a:endParaRPr lang="en-US" sz="27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216" y="508414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52" y="1825692"/>
            <a:ext cx="10130028" cy="498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000" dirty="0"/>
              <a:t>עבודה בקבוצות של שלושה משתתפים (חריגים באישור)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000" dirty="0"/>
              <a:t>גישה רב תחומית (לבחירת נושא, לציוות ולכתיבה)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 err="1"/>
              <a:t>תיעדוף</a:t>
            </a:r>
            <a:r>
              <a:rPr lang="he-IL" altLang="he-IL" sz="3000" dirty="0"/>
              <a:t> מתוך רשימת נושאים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/>
              <a:t>מדריך מלווה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/>
              <a:t>מנחה אקדמי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3000" dirty="0"/>
              <a:t>תכנית מחקר</a:t>
            </a: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24403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תכנית המחקר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55" y="508858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2256767"/>
            <a:ext cx="10130028" cy="2872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ההצעה לתכנית מחקר תוגש למנחה האקדמי, ולאחר אישורו למדריך המלווה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המדריך יגיש את ההצעה לוועדת פרויקט הגמר לאישור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86725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תכולת תכנית המחקר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55" y="508858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2256767"/>
            <a:ext cx="10130028" cy="3526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/>
              <a:t>הגדרת הנושא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/>
              <a:t>מטרת העבודה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/>
              <a:t>רקע תיאורטי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/>
              <a:t>שאלת/</a:t>
            </a:r>
            <a:r>
              <a:rPr lang="he-IL" sz="2400" dirty="0" err="1"/>
              <a:t>ות</a:t>
            </a:r>
            <a:r>
              <a:rPr lang="he-IL" sz="2400" dirty="0"/>
              <a:t> המחקר (באישור המנחה האקדמי)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/>
              <a:t>שיטת המחקר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/>
              <a:t>מקורות ראשוניים (בעברית ובאנגלית)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6300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7071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לוחות זמנים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448" y="2034782"/>
            <a:ext cx="10130028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414900"/>
              </p:ext>
            </p:extLst>
          </p:nvPr>
        </p:nvGraphicFramePr>
        <p:xfrm>
          <a:off x="2084252" y="1771411"/>
          <a:ext cx="8128000" cy="435363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51520677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402093472"/>
                    </a:ext>
                  </a:extLst>
                </a:gridCol>
              </a:tblGrid>
              <a:tr h="58038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הגשת העדפות לנושא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  <a:p>
                      <a:pPr marL="0" algn="r" defTabSz="914400" rtl="1" eaLnBrk="1" latinLnBrk="0" hangingPunct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28.10.2019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770751"/>
                  </a:ext>
                </a:extLst>
              </a:tr>
              <a:tr h="523049"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הודעה על הנושאים הנבחרים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21.11.2019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801240"/>
                  </a:ext>
                </a:extLst>
              </a:tr>
              <a:tr h="58038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הגשת הצעת מחקר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20.1.2020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476034"/>
                  </a:ext>
                </a:extLst>
              </a:tr>
              <a:tr h="58038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דו"ח התקדמות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2.4.2020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90064"/>
                  </a:ext>
                </a:extLst>
              </a:tr>
              <a:tr h="523049"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הצגת טיוטת העבודה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18-20.5.2020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179679"/>
                  </a:ext>
                </a:extLst>
              </a:tr>
              <a:tr h="58038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הגשת העבודה 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3.6.2020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8607178"/>
                  </a:ext>
                </a:extLst>
              </a:tr>
              <a:tr h="747213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קבלת</a:t>
                      </a:r>
                      <a:r>
                        <a:rPr lang="he-IL" sz="1800" b="0" kern="1200" baseline="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משוב וציון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1.7.2020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047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73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7761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32" y="515751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943" y="1684713"/>
            <a:ext cx="10130028" cy="6170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ציון מינימלי המזכה בהכרה אקדמית </a:t>
            </a:r>
            <a:r>
              <a:rPr 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ומב"לית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הינו 70 לפחות</a:t>
            </a:r>
            <a:endParaRPr lang="en-US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משקל העבודה יהיה 20% מהציון הסופי של המשתתף בתעודת </a:t>
            </a:r>
            <a:r>
              <a:rPr 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המב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''ל ובתעודת האוניברסיטה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עבודות לא מסווגות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אפשרות לציון דיפרנציאלי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היקף הפרויקט - 75-80 עמודים (לקבוצה של שלושה משתתפים) בפונט </a:t>
            </a:r>
            <a:r>
              <a:rPr lang="en-US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david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גודל 12, רווח 1.5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b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127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10823</TotalTime>
  <Words>216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ערכת נושא Office</vt:lpstr>
      <vt:lpstr>המכללה לביטחון לאומי</vt:lpstr>
      <vt:lpstr>פרויקט הגמר המחקרי</vt:lpstr>
      <vt:lpstr>השיטה</vt:lpstr>
      <vt:lpstr>תכנית המחקר</vt:lpstr>
      <vt:lpstr>תכולת תכנית המחקר</vt:lpstr>
      <vt:lpstr>לוחות זמנים</vt:lpstr>
      <vt:lpstr>דגשים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319</cp:revision>
  <cp:lastPrinted>2019-08-30T14:02:34Z</cp:lastPrinted>
  <dcterms:created xsi:type="dcterms:W3CDTF">2017-08-17T05:53:13Z</dcterms:created>
  <dcterms:modified xsi:type="dcterms:W3CDTF">2019-09-26T12:47:19Z</dcterms:modified>
</cp:coreProperties>
</file>