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25692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5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שאלת/</a:t>
            </a:r>
            <a:r>
              <a:rPr lang="he-IL" sz="2400" dirty="0" err="1"/>
              <a:t>ות</a:t>
            </a:r>
            <a:r>
              <a:rPr lang="he-IL" sz="24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מקורות ראשוניים (בעברית ובאנגלית)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14900"/>
              </p:ext>
            </p:extLst>
          </p:nvPr>
        </p:nvGraphicFramePr>
        <p:xfrm>
          <a:off x="2084252" y="1771411"/>
          <a:ext cx="8128000" cy="43536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העדפות לנושא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הודעה על הנושאים הנבחרים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10823</TotalTime>
  <Words>216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319</cp:revision>
  <cp:lastPrinted>2019-08-30T14:02:34Z</cp:lastPrinted>
  <dcterms:created xsi:type="dcterms:W3CDTF">2017-08-17T05:53:13Z</dcterms:created>
  <dcterms:modified xsi:type="dcterms:W3CDTF">2019-09-26T12:47:19Z</dcterms:modified>
</cp:coreProperties>
</file>