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53" r:id="rId4"/>
    <p:sldId id="356" r:id="rId5"/>
    <p:sldId id="358" r:id="rId6"/>
    <p:sldId id="357" r:id="rId7"/>
    <p:sldId id="354" r:id="rId8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  <a:endParaRPr lang="he-IL" sz="7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אוקטובר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 המחקרי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056757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b="1" dirty="0" smtClean="0"/>
              <a:t>המטרה:</a:t>
            </a:r>
            <a:r>
              <a:rPr lang="he-IL" sz="2700" dirty="0" smtClean="0"/>
              <a:t> להכשיר </a:t>
            </a:r>
            <a:r>
              <a:rPr lang="he-IL" sz="2700" dirty="0"/>
              <a:t>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</a:t>
            </a:r>
            <a:r>
              <a:rPr lang="he-IL" sz="2700" dirty="0" smtClean="0"/>
              <a:t>המשתתפים</a:t>
            </a:r>
            <a:endParaRPr lang="he-IL" sz="27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</a:t>
            </a:r>
            <a:r>
              <a:rPr lang="he-IL" sz="2700" dirty="0" smtClean="0"/>
              <a:t>הלאומי, אשר יאפשר למשתתפים </a:t>
            </a:r>
            <a:r>
              <a:rPr lang="he-IL" sz="2700" dirty="0"/>
              <a:t>לחבר בין ניסיונם </a:t>
            </a:r>
            <a:r>
              <a:rPr lang="he-IL" sz="2700" dirty="0" smtClean="0"/>
              <a:t>המעשי לבין </a:t>
            </a:r>
            <a:r>
              <a:rPr lang="he-IL" sz="2700" dirty="0"/>
              <a:t>תכני </a:t>
            </a:r>
            <a:r>
              <a:rPr lang="he-IL" sz="2700" dirty="0" smtClean="0"/>
              <a:t>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825692"/>
            <a:ext cx="10130028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 smtClean="0"/>
              <a:t>עבודה </a:t>
            </a:r>
            <a:r>
              <a:rPr lang="he-IL" sz="3000" dirty="0"/>
              <a:t>בקבוצות </a:t>
            </a:r>
            <a:r>
              <a:rPr lang="he-IL" sz="3000" dirty="0" smtClean="0"/>
              <a:t>של שלושה </a:t>
            </a:r>
            <a:r>
              <a:rPr lang="he-IL" sz="3000" dirty="0" smtClean="0"/>
              <a:t>משתתפים </a:t>
            </a:r>
            <a:r>
              <a:rPr lang="he-IL" sz="3000" dirty="0" smtClean="0"/>
              <a:t>(חריגים באישור)</a:t>
            </a:r>
            <a:endParaRPr lang="he-IL" sz="3000" dirty="0" smtClean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 smtClean="0"/>
              <a:t>גישה </a:t>
            </a:r>
            <a:r>
              <a:rPr lang="he-IL" sz="3000" dirty="0"/>
              <a:t>רב </a:t>
            </a:r>
            <a:r>
              <a:rPr lang="he-IL" sz="3000" dirty="0" smtClean="0"/>
              <a:t>תחומית (לבחירת נושא, לציוות ולכתיבה)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err="1" smtClean="0"/>
              <a:t>תיעדוף</a:t>
            </a:r>
            <a:r>
              <a:rPr lang="he-IL" altLang="he-IL" sz="3000" dirty="0" smtClean="0"/>
              <a:t> מתוך רשימת נושאים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smtClean="0"/>
              <a:t>מדריך מלווה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smtClean="0"/>
              <a:t>מנחה </a:t>
            </a:r>
            <a:r>
              <a:rPr lang="he-IL" altLang="he-IL" sz="3000" dirty="0" smtClean="0"/>
              <a:t>אקדמי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smtClean="0"/>
              <a:t>תכנית מחקר</a:t>
            </a:r>
            <a:endParaRPr lang="he-IL" altLang="he-IL" sz="3000" dirty="0" smtClean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287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ההצעה לתכנית מחקר תוגש למנחה האקדמי, ולאחר אישורו למדריך המלווה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המדריך יגיש את ההצעה לוועדת פרויקט הגמר לאישור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43107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1838751"/>
            <a:ext cx="10130028" cy="4134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3000" dirty="0" smtClean="0"/>
              <a:t>הגדרת הנושא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3000" dirty="0" smtClean="0"/>
              <a:t>מטרת העבודה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3000" dirty="0" smtClean="0"/>
              <a:t>רקע תיאורטי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3000" dirty="0" smtClean="0"/>
              <a:t>שאלת/</a:t>
            </a:r>
            <a:r>
              <a:rPr lang="he-IL" sz="3000" dirty="0" err="1" smtClean="0"/>
              <a:t>ות</a:t>
            </a:r>
            <a:r>
              <a:rPr lang="he-IL" sz="3000" dirty="0" smtClean="0"/>
              <a:t> המחקר (באישור המנחה האקדמי)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3000" dirty="0" smtClean="0"/>
              <a:t>שיטת המחקר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3000" dirty="0" smtClean="0"/>
              <a:t>מקורות </a:t>
            </a:r>
            <a:r>
              <a:rPr lang="he-IL" sz="3000" dirty="0" smtClean="0"/>
              <a:t>ראשוניים (בעברית ובאנגלית)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049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820815"/>
              </p:ext>
            </p:extLst>
          </p:nvPr>
        </p:nvGraphicFramePr>
        <p:xfrm>
          <a:off x="2084252" y="1771411"/>
          <a:ext cx="8128000" cy="43270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152067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093472"/>
                    </a:ext>
                  </a:extLst>
                </a:gridCol>
              </a:tblGrid>
              <a:tr h="3342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190523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</a:t>
                      </a:r>
                      <a:r>
                        <a:rPr lang="he-IL" sz="1800" b="0" kern="1200" dirty="0" err="1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ציוותים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70751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הצעת מחקר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20.1.2020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476034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דו"ח התקדמות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2.4.2020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0064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טיוטת העבודה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18-20.5.2020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179679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העבודה 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3.6.2020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07178"/>
                  </a:ext>
                </a:extLst>
              </a:tr>
              <a:tr h="82407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קבלת</a:t>
                      </a:r>
                      <a:r>
                        <a:rPr lang="he-IL" sz="1800" b="0" kern="1200" baseline="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משוב וציון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1.7.2020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4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32" y="515751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684713"/>
            <a:ext cx="10130028" cy="617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ציון מינימלי המזכה בהכרה אקדמית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ומב"לית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הינו 70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לפחות</a:t>
            </a:r>
            <a:endParaRPr lang="en-US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משקל העבודה יהיה 20% מהציון הסופי של המשתתף בתעודת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''ל ובתעודת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האוניברסיטה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עבודות 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לא מסווגות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אפשרות לציון דיפרנציאלי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היקף הפרויקט - 75-80 עמודים (לקבוצה של שלושה משתתפים) בפונט </a:t>
            </a:r>
            <a:r>
              <a:rPr lang="en-US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david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גודל 12, רווח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1.5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10818</TotalTime>
  <Words>210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פרויקט הגמר המחקרי</vt:lpstr>
      <vt:lpstr>השיטה</vt:lpstr>
      <vt:lpstr>תכנית המחקר</vt:lpstr>
      <vt:lpstr>תכולת תכנית המחקר</vt:lpstr>
      <vt:lpstr>לוחות זמנים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316</cp:revision>
  <cp:lastPrinted>2019-08-30T14:02:34Z</cp:lastPrinted>
  <dcterms:created xsi:type="dcterms:W3CDTF">2017-08-17T05:53:13Z</dcterms:created>
  <dcterms:modified xsi:type="dcterms:W3CDTF">2019-09-22T12:53:33Z</dcterms:modified>
</cp:coreProperties>
</file>