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8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 smtClean="0"/>
              <a:t>המטרה:</a:t>
            </a:r>
            <a:r>
              <a:rPr lang="he-IL" sz="2700" dirty="0" smtClean="0"/>
              <a:t> להכשיר </a:t>
            </a:r>
            <a:r>
              <a:rPr lang="he-IL" sz="2700" dirty="0"/>
              <a:t>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</a:t>
            </a:r>
            <a:r>
              <a:rPr lang="he-IL" sz="2700" dirty="0" smtClean="0"/>
              <a:t>המשתתפים</a:t>
            </a:r>
            <a:endParaRPr lang="he-IL" sz="27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</a:t>
            </a:r>
            <a:r>
              <a:rPr lang="he-IL" sz="2700" dirty="0" smtClean="0"/>
              <a:t>הלאומי, אשר יאפשר למשתתפים </a:t>
            </a:r>
            <a:r>
              <a:rPr lang="he-IL" sz="2700" dirty="0"/>
              <a:t>לחבר בין ניסיונם </a:t>
            </a:r>
            <a:r>
              <a:rPr lang="he-IL" sz="2700" dirty="0" smtClean="0"/>
              <a:t>המעשי לבין </a:t>
            </a:r>
            <a:r>
              <a:rPr lang="he-IL" sz="2700" dirty="0"/>
              <a:t>תכני </a:t>
            </a:r>
            <a:r>
              <a:rPr lang="he-IL" sz="2700" dirty="0" smtClean="0"/>
              <a:t>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25692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 smtClean="0"/>
              <a:t>עבודה </a:t>
            </a:r>
            <a:r>
              <a:rPr lang="he-IL" sz="3000" dirty="0"/>
              <a:t>בקבוצות </a:t>
            </a:r>
            <a:r>
              <a:rPr lang="he-IL" sz="3000" dirty="0" smtClean="0"/>
              <a:t>של שלושה </a:t>
            </a:r>
            <a:r>
              <a:rPr lang="he-IL" sz="3000" dirty="0" smtClean="0"/>
              <a:t>משתתפים </a:t>
            </a:r>
            <a:r>
              <a:rPr lang="he-IL" sz="3000" dirty="0" smtClean="0"/>
              <a:t>(חריגים באישור)</a:t>
            </a:r>
            <a:endParaRPr lang="he-IL" sz="3000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 smtClean="0"/>
              <a:t>גישה </a:t>
            </a:r>
            <a:r>
              <a:rPr lang="he-IL" sz="3000" dirty="0"/>
              <a:t>רב </a:t>
            </a:r>
            <a:r>
              <a:rPr lang="he-IL" sz="3000" dirty="0" smtClean="0"/>
              <a:t>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 smtClean="0"/>
              <a:t>תיעדוף</a:t>
            </a:r>
            <a:r>
              <a:rPr lang="he-IL" altLang="he-IL" sz="3000" dirty="0" smtClean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מנחה </a:t>
            </a:r>
            <a:r>
              <a:rPr lang="he-IL" altLang="he-IL" sz="3000" dirty="0" smtClean="0"/>
              <a:t>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תכנית מחקר</a:t>
            </a:r>
            <a:endParaRPr lang="he-IL" altLang="he-IL" sz="3000" dirty="0" smtClean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4310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838751"/>
            <a:ext cx="10130028" cy="4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שאלת/</a:t>
            </a:r>
            <a:r>
              <a:rPr lang="he-IL" sz="3000" dirty="0" err="1" smtClean="0"/>
              <a:t>ות</a:t>
            </a:r>
            <a:r>
              <a:rPr lang="he-IL" sz="3000" dirty="0" smtClean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3000" dirty="0" smtClean="0"/>
              <a:t>מקורות </a:t>
            </a:r>
            <a:r>
              <a:rPr lang="he-IL" sz="3000" dirty="0" smtClean="0"/>
              <a:t>ראשוניים (בעברית ובאנגלית)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04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20815"/>
              </p:ext>
            </p:extLst>
          </p:nvPr>
        </p:nvGraphicFramePr>
        <p:xfrm>
          <a:off x="2084252" y="1771411"/>
          <a:ext cx="8128000" cy="4327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3342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523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ציוותים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8240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עבודות 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1.5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10818</TotalTime>
  <Words>210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316</cp:revision>
  <cp:lastPrinted>2019-08-30T14:02:34Z</cp:lastPrinted>
  <dcterms:created xsi:type="dcterms:W3CDTF">2017-08-17T05:53:13Z</dcterms:created>
  <dcterms:modified xsi:type="dcterms:W3CDTF">2019-09-22T12:53:33Z</dcterms:modified>
</cp:coreProperties>
</file>