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60" r:id="rId11"/>
    <p:sldId id="347" r:id="rId12"/>
    <p:sldId id="354" r:id="rId13"/>
    <p:sldId id="357" r:id="rId14"/>
    <p:sldId id="358" r:id="rId15"/>
    <p:sldId id="342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3279635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לסיורי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ולסמינר 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וסיור אירופה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5923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789052"/>
            <a:ext cx="10149333" cy="821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מדינה חברה באיחוד האירופי, וביצוע חקירה סביב </a:t>
            </a:r>
            <a:r>
              <a:rPr lang="he-IL" sz="2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מרכיב </a:t>
            </a:r>
            <a:r>
              <a:rPr lang="he-IL" sz="2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נבחר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של הביטחון הלאומי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המהווה אתגר עכשווי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עימו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היא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מתמודדת,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על רקע כלל היבטי הביטחון הלאומי באותה מדינה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סיכום עונת הלימודים הגלובאלית</a:t>
            </a:r>
          </a:p>
          <a:p>
            <a:pPr algn="just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הסמינר והסיור מהווים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קורס אקדמי המזכה ב-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שש"ס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9233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455" y="1721619"/>
            <a:ext cx="9184425" cy="750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10-14 בנובמבר 2019 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א' – ג'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סיור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צוותי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ב- 4 מדינות: 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 –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גרמניה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 –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יוון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– בריטניה 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4 –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ד'-ה' – סיור משותף בבריסל בנאט"ו ובמוסדות האיחוד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האירופי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931" y="511833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656072"/>
            <a:ext cx="10149333" cy="715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כהכנה לסיור יתקיים סמינר למידה צוותי על פי המדינה אליה יוצא כל צוות,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ויום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הכנה משותף לנאט"ו ולמוסדות האיחוד האירופי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בכל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צוות ייקבעו מובילים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;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תפקידם להבנות את תהליך הלמידה, יחד עם מדריך הצוות ומומחה תוכן אשר יוצמד לכל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קבוצה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הסמינר יתחלק בין טעינה בתוכן הרלוונטי לסיור, לבין עבודה אישית וקבוצתית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בניסוח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שאלת המחקר וביצוע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החקירה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לכל צוות יצטרף גורם מנהלי שיסייע בכל התהליך הארגוני בתכנון ותוך כדי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הסיור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החלק המשותף של הסיור יובל בצורה מרוכזת על ידי סגל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המב"ל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7068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מנחים מלווים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296" y="2070754"/>
            <a:ext cx="8404070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גרמניה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מנהלת המרכז לחקר אירופה וגרמניה באוניברסיטת חיפה,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'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קתרינה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קונארק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יוון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שגריר ישראל לשעבר באתונה, מר רן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קוריאל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בריטניה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נספח בריטניה בישראל, אל"ם ג'יימס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פרייסט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פרופ' יוסי בן ארצי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64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375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1914020"/>
            <a:ext cx="10277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שאלת המחקר (תובא לאישור)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מפורטת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לימי ההכנה ולסיור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תחקיר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מסכמת (לא חווייתית) ובה: מטרה, שאלות החקירה,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24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927086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ניצול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זמן ההכנה</a:t>
            </a: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הובלה של המשתתפים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יצירתית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התנהגות וקוד לבוש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בחו"ל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השתתפות בכל המופעים</a:t>
            </a: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מנהלות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הזמנת טיסות ואפשרות לשילוב חופשות פרטיות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2622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53212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במהלך העונה הישראלית מתוכננים להתקיים שלושה סיורי ביטחון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לאומי: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(28-26 נובמבר)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(19-17 דצמבר)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יו"ש וירושלים (30-28 ינואר)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הסיורים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וההכנות לקראתם יהיו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באחריות צוות משתתפים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מוביל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ומערכת ההכנות מהווים קורס אקדמי המזכה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ב- 4 שש"ס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629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הרחבת הידע בתחומי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 על ידי מפגש עם נושאים, דמויות,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ומקומות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מרכיבי העוצמה הלאומית לצד פערים ומתחים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שונים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משאבי המדינה,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רציונל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חלוקתם והשפעתם על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sz="24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תפיסה ביקורתית על הנלמד </a:t>
            </a:r>
            <a:r>
              <a:rPr lang="en-US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בין התיאוריה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והמעשה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396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אחריות על סיורי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438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דרום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יו"ש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וירושלים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4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תפקידי הצוות המוביל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14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עצמי של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האזור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תכנון רציונל הסיור (מאפייני האזור, איזון בין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התכנים)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סיורי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הכנה, מפגשים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מקדימים, הכנת תכנית צל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העברת ידע מקדים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במליאה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הפניה לחומרי קריאה, מצגות, אתרים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ועוד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הכנת עזרים וחלוקת משימות לחברי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הצוות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הסיור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אבני הדרך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688973"/>
            <a:ext cx="1120018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סיעור מוחות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לגיבוש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כיוונים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מרכזיים - בצוות המוביל ובצוות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האחראי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גיבוש מתווה הסיור, והזיקה לתכני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 – בצוות 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תכנית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מדריך, פרופ' יוסי בן ארצי,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ומפקד המכללות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 תכנים רלוונטיים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לסיור – שלב ההכנה והטעינה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חומרי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קריאה, מפות,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תצ"אות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צילום פנורמי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בסיור עצמו -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הובלה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תיאום, הנחיית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התכנים, שימוש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בעזרים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לאחר הסיור – עיבוד התובנות מהסיור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לתכנון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עיסוק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בכל מרכיבי הביטחון הלאומי תוך שמירה על איזון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ביניהם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(כלכלי, מדיני, בטחוני וחברתי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ניסוח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שאלות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חקר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שילוב מרצים ומקומות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חשובים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ומרכזיים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לביטחון הלאומי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חדשנות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ויצירתיות בתכנון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חברתי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שילוב עיבוד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070776"/>
            <a:ext cx="10277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שאלה/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מחקר (יובאו לאישור)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מפורטת לימי ההכנה ולסיור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תחקיר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ובה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836588" y="203568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וסיור אירופה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12711</TotalTime>
  <Words>657</Words>
  <Application>Microsoft Office PowerPoint</Application>
  <PresentationFormat>Widescreen</PresentationFormat>
  <Paragraphs>137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כללי</vt:lpstr>
      <vt:lpstr>מטרות הסיורים</vt:lpstr>
      <vt:lpstr>חלוקת אחריות על סיורי הבטל"ם</vt:lpstr>
      <vt:lpstr>תפקידי הצוות המוביל</vt:lpstr>
      <vt:lpstr>אבני הדרך</vt:lpstr>
      <vt:lpstr>עקרונות לתכנון</vt:lpstr>
      <vt:lpstr>תוצרים נדרשים</vt:lpstr>
      <vt:lpstr>PowerPoint Presentation</vt:lpstr>
      <vt:lpstr>מטרות הסיור</vt:lpstr>
      <vt:lpstr>מבנה הסיור</vt:lpstr>
      <vt:lpstr>השיטה</vt:lpstr>
      <vt:lpstr>מנחים מלווים</vt:lpstr>
      <vt:lpstr>תוצרים נדרשים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332</cp:revision>
  <cp:lastPrinted>2019-09-04T04:53:51Z</cp:lastPrinted>
  <dcterms:created xsi:type="dcterms:W3CDTF">2017-08-17T05:53:13Z</dcterms:created>
  <dcterms:modified xsi:type="dcterms:W3CDTF">2019-09-04T14:05:23Z</dcterms:modified>
</cp:coreProperties>
</file>