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60" r:id="rId11"/>
    <p:sldId id="347" r:id="rId12"/>
    <p:sldId id="354" r:id="rId13"/>
    <p:sldId id="357" r:id="rId14"/>
    <p:sldId id="358" r:id="rId15"/>
    <p:sldId id="342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279635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וסיור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5923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789052"/>
            <a:ext cx="10149333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</a:t>
            </a:r>
            <a:r>
              <a:rPr 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נבחר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של הביטחון הלאומי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המהווה אתגר עכשווי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עימו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היא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מתמודדת,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על רקע כלל היבטי הביטחון הלאומי באותה מדינה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סיכום עונת הלימודים הגלובאלית</a:t>
            </a:r>
          </a:p>
          <a:p>
            <a:pPr algn="just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הסמינר והסיור מהווים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קורס אקדמי המזכה ב-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9233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721619"/>
            <a:ext cx="9184425" cy="750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10-14 בנובמבר 2019 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א' – ג'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סיור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ב- 4 מדינות: 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 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גרמניה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– בריטניה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485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4 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ד'-ה' – סיור משותף בבריסל בנאט"ו ובמוסדות האיחוד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האירופי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1" y="511833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656072"/>
            <a:ext cx="10149333" cy="715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כהכנה לסיור יתקיים סמינר למידה צוותי על פי המדינה אליה יוצא כל צוות,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ויום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הכנה משותף לנאט"ו ולמוסדות האיחוד האירופי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צוות ייקבעו מובילים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;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תפקידם להבנות את תהליך הלמידה, יחד עם מדריך הצוות ומומחה תוכן אשר יוצמד לכל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קבוצה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בניסוח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שאלת המחקר וביצוע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החקירה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מנהלי שיסייע בכל התהליך הארגוני בתכנון ותוך כדי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הסיור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7068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מנחים מלווים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296" y="2070754"/>
            <a:ext cx="840407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גרמניה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מנהלת המרכז לחקר אירופה וגרמניה באוניברסיטת חיפה,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קתרינה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קונארק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שגריר ישראל לשעבר באתונה, מר רן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קוריאל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בריטניה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נספח בריטניה בישראל, אל"ם ג'יימס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פרייסט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 ארצי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375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1914020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שאלת המחקר (תובא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מפורטת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לימי ההכנה ולסיור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מסכמת (לא חווייתית) ובה: מטרה, שאלות החקירה,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927086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זמן ההכנה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בחו"ל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המופעים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622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53212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לאומי: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(28-26 נובמבר)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(19-17 דצמבר)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וירושלים (30-28 ינואר)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וההכנות לקראתם יהיו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באחריות צוות משתתפים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מוביל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ב- 4 שש"ס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ומקומות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שונים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sz="24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</a:t>
            </a:r>
            <a:r>
              <a:rPr 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והמעשה</a:t>
            </a:r>
            <a:endParaRPr 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396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3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דרום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יו"ש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וירושלים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האזור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התכנים)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סיורי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הכנה, מפגשים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מקדימים, הכנת תכנית צל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במליאה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ועוד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688973"/>
            <a:ext cx="112001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כיוונים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מרכזיים - בצוות המוביל ובצוות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האחראי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תכנית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מדריך, פרופ' יוסי בן ארצי,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חומרי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קריאה, מפות,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בסיור עצמו -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תיאום, הנחיית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בעזרים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לאחר הסיור – עיבוד התובנות מהסיור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עיסוק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מרכיבי הביטחון הלאומי תוך שמירה על איזון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ביניהם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(כלכלי, מדיני, בטחוני וחברתי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ניסוח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שאלות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חקר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חשובים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ומרכזיים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עיבוד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שאלה/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מחקר (יובאו לאישור)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מפורטת לימי ההכנה ולסיור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תחקיר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ובה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וסיור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12711</TotalTime>
  <Words>657</Words>
  <Application>Microsoft Office PowerPoint</Application>
  <PresentationFormat>Widescreen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מטרות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תוצרים נדרשים</vt:lpstr>
      <vt:lpstr>PowerPoint Presentation</vt:lpstr>
      <vt:lpstr>מטרות הסיור</vt:lpstr>
      <vt:lpstr>מבנה הסיור</vt:lpstr>
      <vt:lpstr>השיטה</vt:lpstr>
      <vt:lpstr>מנחים מלווים</vt:lpstr>
      <vt:lpstr>תוצרים נדרשים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332</cp:revision>
  <cp:lastPrinted>2019-09-04T04:53:51Z</cp:lastPrinted>
  <dcterms:created xsi:type="dcterms:W3CDTF">2017-08-17T05:53:13Z</dcterms:created>
  <dcterms:modified xsi:type="dcterms:W3CDTF">2019-09-04T14:05:23Z</dcterms:modified>
</cp:coreProperties>
</file>