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ד'/אלול/תשע"ט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084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ד'/אלול/תשע"ט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340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ד'/אלול/תשע"ט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941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ד'/אלול/תשע"ט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420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ד'/אלול/תשע"ט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848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ד'/אלול/תשע"ט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841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ד'/אלול/תשע"ט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826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ד'/אלול/תשע"ט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566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ד'/אלול/תשע"ט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189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ד'/אלול/תשע"ט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903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ד'/אלול/תשע"ט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735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854E6-24F1-4F99-A812-594C4B402B71}" type="datetimeFigureOut">
              <a:rPr lang="he-IL" smtClean="0"/>
              <a:t>ד'/אלול/תשע"ט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05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22663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סוגיות בתחום המדיני הגלובלי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039498" y="2325187"/>
            <a:ext cx="155448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התחממות </a:t>
            </a:r>
            <a:r>
              <a:rPr lang="he-IL" dirty="0" smtClean="0"/>
              <a:t>גלובלית, איכות סביבה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6997338" y="2111825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קונפליקטים אזוריים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4680852" y="3061066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הסכם הגרעין עם איראן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8325" y="2560316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err="1" smtClean="0"/>
              <a:t>ברקזיט</a:t>
            </a:r>
            <a:endParaRPr lang="he-IL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754874" y="4010297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רפורמה באו"ם (</a:t>
            </a:r>
            <a:r>
              <a:rPr lang="he-IL" dirty="0" err="1" smtClean="0"/>
              <a:t>מועבי"ט</a:t>
            </a:r>
            <a:r>
              <a:rPr lang="he-IL" dirty="0" smtClean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49139" y="3940627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מיגור העוני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99057" y="3265716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סחר בינ"ל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51457" y="4254139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הגירה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78089" y="3518256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בקרת נשק ופירוק נשק</a:t>
            </a:r>
            <a:endParaRPr lang="he-IL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5900047" y="4881149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בריאות גלובלית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45268" y="5033549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שוויון מגדרי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59860" y="5055320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זכויות אדם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37057" y="2490653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אנרגיה נקיה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98566" y="1972490"/>
            <a:ext cx="186363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סוגיות </a:t>
            </a:r>
            <a:r>
              <a:rPr lang="he-IL" dirty="0" smtClean="0"/>
              <a:t>טכנולוגיות (סייבר, רשתות חברתיות)</a:t>
            </a:r>
            <a:endParaRPr lang="he-IL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1432554" y="3796942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חינוך והשכלה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064133" y="4628605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יחסי אירופה-ארה"ב</a:t>
            </a:r>
            <a:endParaRPr lang="he-IL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548838" y="2930432"/>
            <a:ext cx="172212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טרור בינ"ל/רדיקליזם</a:t>
            </a:r>
          </a:p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0094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Levenim MT</vt:lpstr>
      <vt:lpstr>Times New Roman</vt:lpstr>
      <vt:lpstr>Office Theme</vt:lpstr>
      <vt:lpstr>סוגיות בתחום המדיני הגלובלי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סוגיות בתחום המדיני הגלובלי</dc:title>
  <dc:creator>u26632</dc:creator>
  <cp:lastModifiedBy>u26632</cp:lastModifiedBy>
  <cp:revision>1</cp:revision>
  <dcterms:created xsi:type="dcterms:W3CDTF">2019-09-04T14:23:34Z</dcterms:created>
  <dcterms:modified xsi:type="dcterms:W3CDTF">2019-09-04T14:23:41Z</dcterms:modified>
</cp:coreProperties>
</file>