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4" r:id="rId2"/>
    <p:sldId id="282" r:id="rId3"/>
    <p:sldId id="285" r:id="rId4"/>
    <p:sldId id="310" r:id="rId5"/>
    <p:sldId id="315" r:id="rId6"/>
    <p:sldId id="314" r:id="rId7"/>
    <p:sldId id="316" r:id="rId8"/>
    <p:sldId id="311" r:id="rId9"/>
    <p:sldId id="312" r:id="rId10"/>
    <p:sldId id="313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018095"/>
            <a:ext cx="11559793" cy="603315"/>
          </a:xfrm>
        </p:spPr>
        <p:txBody>
          <a:bodyPr>
            <a:noAutofit/>
          </a:bodyPr>
          <a:lstStyle/>
          <a:p>
            <a:pPr algn="ctr"/>
            <a:r>
              <a:rPr lang="he-I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+mn-cs"/>
              </a:rPr>
              <a:t>המכללה לביטחון לאומי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594401" y="1621410"/>
            <a:ext cx="5344998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התחום המדיני</a:t>
            </a: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5147" y="677325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673663" y="5236590"/>
            <a:ext cx="34422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מחזור מ"ז 2019-2020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7E4025FC-4AE5-4458-9366-A7666BE1BE80}"/>
              </a:ext>
            </a:extLst>
          </p:cNvPr>
          <p:cNvSpPr txBox="1"/>
          <p:nvPr/>
        </p:nvSpPr>
        <p:spPr>
          <a:xfrm>
            <a:off x="4374890" y="3778123"/>
            <a:ext cx="40397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 המוביל: אמיר מימון</a:t>
            </a:r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763834" y="568016"/>
            <a:ext cx="843852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האינטגרטיבית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10</a:t>
            </a:fld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1DA04D69-F745-4ABF-BF64-69141E88275A}"/>
              </a:ext>
            </a:extLst>
          </p:cNvPr>
          <p:cNvSpPr/>
          <p:nvPr/>
        </p:nvSpPr>
        <p:spPr>
          <a:xfrm>
            <a:off x="4726236" y="1722178"/>
            <a:ext cx="6313318" cy="136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 </a:t>
            </a: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ארצות הברית</a:t>
            </a:r>
          </a:p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הרצאות בכירים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938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056574"/>
            <a:ext cx="11025050" cy="319469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altLang="he-IL" sz="3600" dirty="0"/>
              <a:t>	</a:t>
            </a:r>
            <a:r>
              <a:rPr lang="he-IL" dirty="0"/>
              <a:t>מדיניות חוץ היא שם כולל למקבץ יעדים פוליטיים, המגדירים את האופן שבו תנהג מדינה כלשהי ביחס לשאר מדינות העולם. </a:t>
            </a:r>
            <a:endParaRPr alt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347966" y="369347"/>
            <a:ext cx="822853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מהי מדיניות חוץ?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הקניית מושגי יסוד במדיניות </a:t>
            </a:r>
            <a:r>
              <a:rPr lang="he-IL" sz="2800" dirty="0" smtClean="0"/>
              <a:t>חוץ, </a:t>
            </a:r>
            <a:r>
              <a:rPr lang="he-IL" sz="2800" dirty="0"/>
              <a:t>והבנת מערכת יחסי הגומלין בין מדיניות חוץ לביטחון לאומי. </a:t>
            </a:r>
            <a:endParaRPr lang="en-US" sz="2800" dirty="0"/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לימוד וניתוח האתגרים בהתנהלותה של ישראל בזירה הבין לאומית והאזורית.</a:t>
            </a:r>
            <a:endParaRPr lang="en-US" sz="2800" dirty="0"/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הטמעת חשיבות השיקול המדיני בתהליך קבלת </a:t>
            </a:r>
            <a:r>
              <a:rPr lang="he-IL" sz="2800" dirty="0" smtClean="0"/>
              <a:t>החלטות.</a:t>
            </a:r>
            <a:endParaRPr lang="en-US" sz="2800" dirty="0"/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הבנת תפקיד הדיפלומטיה במכלול העיסוק והטיפול במדיניות חוץ.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586062" y="196727"/>
            <a:ext cx="269977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הרצאות בכירים (השגריר רון </a:t>
            </a:r>
            <a:r>
              <a:rPr lang="he-IL" sz="2800" dirty="0" err="1"/>
              <a:t>פרושאור</a:t>
            </a:r>
            <a:r>
              <a:rPr lang="he-IL" sz="2800" dirty="0"/>
              <a:t>, ר' </a:t>
            </a:r>
            <a:r>
              <a:rPr lang="he-IL" sz="2800" dirty="0" err="1"/>
              <a:t>המל''ל</a:t>
            </a:r>
            <a:r>
              <a:rPr lang="he-IL" sz="2800" dirty="0"/>
              <a:t>, עוזי ארד ועוד)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 smtClean="0"/>
              <a:t>שיעורי </a:t>
            </a:r>
            <a:r>
              <a:rPr lang="he-IL" sz="2800" dirty="0"/>
              <a:t>המליאה בנושא יסודות </a:t>
            </a:r>
            <a:r>
              <a:rPr lang="he-IL" sz="2800" dirty="0" smtClean="0"/>
              <a:t>הביטחון הלאומי בראיה </a:t>
            </a:r>
            <a:r>
              <a:rPr lang="he-IL" sz="2800" dirty="0"/>
              <a:t>גלובלית וגישות </a:t>
            </a:r>
            <a:r>
              <a:rPr lang="he-IL" sz="2800" dirty="0" smtClean="0"/>
              <a:t>ואסכולות, </a:t>
            </a:r>
            <a:r>
              <a:rPr lang="he-IL" sz="2800" dirty="0"/>
              <a:t>והדיון על חשיבותה של הרגל </a:t>
            </a:r>
            <a:r>
              <a:rPr lang="he-IL" sz="2800" dirty="0" smtClean="0"/>
              <a:t>המדינית</a:t>
            </a:r>
            <a:endParaRPr lang="he-IL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 משרד החוץ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סיורי אירופה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298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090765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2219885" y="568016"/>
            <a:ext cx="75264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הרצאות בכירים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39D430AF-74B1-43E7-A191-8704D4661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42883"/>
              </p:ext>
            </p:extLst>
          </p:nvPr>
        </p:nvGraphicFramePr>
        <p:xfrm>
          <a:off x="4191000" y="2394858"/>
          <a:ext cx="7217229" cy="3343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7229">
                  <a:extLst>
                    <a:ext uri="{9D8B030D-6E8A-4147-A177-3AD203B41FA5}">
                      <a16:colId xmlns:a16="http://schemas.microsoft.com/office/drawing/2014/main" val="3239368343"/>
                    </a:ext>
                  </a:extLst>
                </a:gridCol>
              </a:tblGrid>
              <a:tr h="3343806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רון </a:t>
                      </a: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הוא דיפלומט ישראלי העומד בראש מכון אבא אבן לדיפלומטיה בינ"ל בבית הספר לאודר לממשל, דיפלומטיה ואסטרטגיה במרכז הבינתחומי הרצליה. </a:t>
                      </a: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כיהן כשגריר ישראל באו"ם בין 2011 עד 2015. קודם לכן כיהן כשגריר ישראל בבריטניה, מנכ"ל משרד החוץ </a:t>
                      </a:r>
                      <a:r>
                        <a:rPr lang="he-IL" sz="2400" b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הישראלי, 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והקונסול המדיני בשגרירות ישראל בוושינגטון.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430811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5A8A0B45-AEEB-40F1-A48E-A3BB653A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3" y="1566448"/>
            <a:ext cx="10559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השגריר רון </a:t>
            </a:r>
            <a:r>
              <a:rPr kumimoji="0" lang="he-IL" altLang="he-IL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פרושאור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– 2.9.2019 "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 בניהול בינלאומי במציאות משתנה"</a:t>
            </a:r>
            <a:endParaRPr kumimoji="0" lang="he-IL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Picture 6" descr="××¨ ×¨×× ×¤×¨××©×××¨">
            <a:extLst>
              <a:ext uri="{FF2B5EF4-FFF2-40B4-BE49-F238E27FC236}">
                <a16:creationId xmlns:a16="http://schemas.microsoft.com/office/drawing/2014/main" id="{1F4A1E65-992E-4020-A22D-80C9C92F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" y="2422125"/>
            <a:ext cx="3150218" cy="332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149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307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226DF1D-99FB-4C2A-AC9F-F851570EE3E3}"/>
              </a:ext>
            </a:extLst>
          </p:cNvPr>
          <p:cNvSpPr/>
          <p:nvPr/>
        </p:nvSpPr>
        <p:spPr>
          <a:xfrm>
            <a:off x="1590481" y="1536421"/>
            <a:ext cx="9198428" cy="4527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 משרד החוץ 31.10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תכנית הסיור תכלול פגישות עם: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מנכ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''ל משרד </a:t>
            </a: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החוץ, 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מר יובל </a:t>
            </a: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רותם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ר' המערך </a:t>
            </a: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המדיני, 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מר אלון אושפיז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היועץ </a:t>
            </a: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המשפטי,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עו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''ד טל בקר </a:t>
            </a:r>
            <a:endParaRPr lang="he-IL" sz="2800" dirty="0" smtClean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בכירים נוספים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במהלך הסיור תתקיים גם פעילות בקבוצות קטנות (3-4 משתתפים) במגוון נושאים וסוגיות מהאג'נדה של </a:t>
            </a:r>
            <a:r>
              <a:rPr lang="he-IL" sz="2800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משרד החוץ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5605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479360" y="1337457"/>
            <a:ext cx="7976211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קורס מדיניות חוץ בהובלת </a:t>
            </a:r>
            <a:r>
              <a:rPr lang="he-IL" sz="3200" dirty="0" err="1"/>
              <a:t>ד''ר</a:t>
            </a:r>
            <a:r>
              <a:rPr lang="he-IL" sz="3200" dirty="0"/>
              <a:t> עמנואל נבון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תרגילון והתנסות אסטרטגית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סימולציה </a:t>
            </a:r>
            <a:r>
              <a:rPr lang="he-IL" sz="3200" dirty="0" smtClean="0"/>
              <a:t>ביטחונית </a:t>
            </a:r>
            <a:r>
              <a:rPr lang="he-IL" sz="3200" dirty="0"/>
              <a:t>מדינית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סיור בירדן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54160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F5ACB4-9175-42D5-8BCB-539073D2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26" y="1407892"/>
            <a:ext cx="1011333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קורס במדיניות חוץ: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ישראל כמקרה בוחן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he-IL" sz="3200" u="sng" dirty="0">
              <a:latin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800" dirty="0"/>
              <a:t>את הקורס יעביר </a:t>
            </a:r>
            <a:r>
              <a:rPr lang="he-IL" altLang="he-IL" sz="2800" dirty="0" err="1"/>
              <a:t>ד''ר</a:t>
            </a:r>
            <a:r>
              <a:rPr lang="he-IL" altLang="he-IL" sz="2800" dirty="0"/>
              <a:t> עמנואל נבון,</a:t>
            </a:r>
            <a:r>
              <a:rPr lang="en-US" altLang="he-IL" sz="2800" dirty="0"/>
              <a:t> </a:t>
            </a:r>
            <a:r>
              <a:rPr lang="he-IL" altLang="he-IL" sz="2800" dirty="0"/>
              <a:t>מרצה ליחסים בינלאומיים בבית הספר למדע המדינה, ממשל ויחסים בינלאומיים באוניברסיטת תל אביב, ובבית הספר לאודר לממשל, דיפלומטיה ואסטרטגיה במרכז הבינתחומי הרצליה. עמית בכיר בפורום קהלת, ופרשן בערוץ החדשות 24</a:t>
            </a:r>
            <a:r>
              <a:rPr lang="en-US" altLang="he-IL" sz="2800" dirty="0"/>
              <a:t>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B954329-7C7D-4EC2-86D9-7E6755D84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78" y="3887360"/>
            <a:ext cx="2303443" cy="23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F583ED45-AC47-4FF3-9482-1AC34F872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8106" y="4423528"/>
            <a:ext cx="7051653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הקורס יסביר מושגי יסוד במדיניות </a:t>
            </a:r>
            <a:r>
              <a:rPr kumimoji="0" lang="he-IL" altLang="he-I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חוץ,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ויבחן אותם אל מול התנהלותה של ישראל בזירה </a:t>
            </a:r>
            <a:r>
              <a:rPr kumimoji="0" lang="he-IL" altLang="he-IL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הבינ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''ל. 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7948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516808" y="1734934"/>
            <a:ext cx="947030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 smtClean="0"/>
              <a:t>הרצאות </a:t>
            </a:r>
            <a:r>
              <a:rPr lang="he-IL" sz="3200" dirty="0"/>
              <a:t>בכירים,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המרכיב המדיני בסמינרים השונים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סיור מזרח</a:t>
            </a:r>
            <a:endParaRPr lang="en-US" sz="32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2747" y="568016"/>
            <a:ext cx="746069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בעונת ההתמחות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4659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14493</TotalTime>
  <Words>364</Words>
  <Application>Microsoft Office PowerPoint</Application>
  <PresentationFormat>Widescreen</PresentationFormat>
  <Paragraphs>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Guttman Hatzvi</vt:lpstr>
      <vt:lpstr>Times New Roman</vt:lpstr>
      <vt:lpstr>ערכת נושא Office</vt:lpstr>
      <vt:lpstr>המכללה לביטחון לאומי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186</cp:revision>
  <cp:lastPrinted>2017-08-27T15:18:28Z</cp:lastPrinted>
  <dcterms:created xsi:type="dcterms:W3CDTF">2017-08-17T05:53:13Z</dcterms:created>
  <dcterms:modified xsi:type="dcterms:W3CDTF">2019-08-27T07:56:02Z</dcterms:modified>
</cp:coreProperties>
</file>