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7" r:id="rId2"/>
    <p:sldId id="341" r:id="rId3"/>
    <p:sldId id="349" r:id="rId4"/>
    <p:sldId id="329" r:id="rId5"/>
    <p:sldId id="350" r:id="rId6"/>
    <p:sldId id="351" r:id="rId7"/>
    <p:sldId id="352" r:id="rId8"/>
    <p:sldId id="353" r:id="rId9"/>
    <p:sldId id="347" r:id="rId10"/>
    <p:sldId id="348" r:id="rId11"/>
    <p:sldId id="354" r:id="rId12"/>
    <p:sldId id="342" r:id="rId13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759131" y="3135942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תדריך לסיורי </a:t>
            </a:r>
            <a:r>
              <a:rPr lang="he-IL" sz="48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sz="4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ולסמינר אירופה</a:t>
            </a:r>
            <a:endParaRPr lang="he-IL" sz="4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373291" y="5397196"/>
            <a:ext cx="285068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ספטמבר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547" y="2049702"/>
            <a:ext cx="10149333" cy="563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מדינה חברה באיחוד האירופי, וביצוע חקירה סביב אתגר ביטחון לאומי עכשווי אתו היא מתמודדת. </a:t>
            </a:r>
            <a:endParaRPr lang="he-IL" sz="2200" dirty="0" smtClean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הכרת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נאט"ו והאיחוד האירופי כארגונים בינלאומיים מרכזיים במערכת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העולמית, </a:t>
            </a:r>
            <a:r>
              <a:rPr lang="he-IL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וחקר השפעתם על ממדים בביטחון הלאומי הישראלי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843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467" y="1762319"/>
            <a:ext cx="10149333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בכל צוות ייקבעו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מובילים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;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תפקידם להבנות את תהליך הלמידה, יחד עם מדריך הצוות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ומומחה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תוכן אשר יוצמד לכל קבוצה.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הסמינר יתחלק בין טעינה בתוכן הרלוונטי לסיור, לבין עבודה אישית וקבוצתית בניסות שאלת המחקר וביצוע החקירה.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לכל צוות יצטרף גורם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מנהלי שיסייע 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בכל התהליך הארגוני בתכנון ותוך כדי הסיור.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החלק המשותף של הסיור יובל בצורה מרוכזת על ידי סגל </a:t>
            </a:r>
            <a:r>
              <a:rPr lang="he-IL" sz="2200" dirty="0" err="1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המב"ל</a:t>
            </a:r>
            <a:r>
              <a:rPr lang="he-IL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. 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5551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73152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849" y="1574387"/>
            <a:ext cx="10255951" cy="6601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ניצול הזמן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הובלה של המשתתפים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חשיבה יצירתית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קוד התנהגות וקוד לבוש בחו"ל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מנהלות</a:t>
            </a:r>
          </a:p>
          <a:p>
            <a:pPr marL="754380" lvl="2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הזמנת טיסות ואפשרות לשילוב חופשות פרטיות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218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68252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כללי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35645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במהלך העונה הישראלית מתוכננים להתקיים שלושה סיורי ביטחון לאומי: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א. סיור צפון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ב. סיור דרום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ג. סיור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איו"ש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וירושלים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תכנון הסיורים ומערכת ההכנות עליהם תהיה באחריות צוות משתתפים מוביל.</a:t>
            </a:r>
          </a:p>
          <a:p>
            <a:pPr>
              <a:lnSpc>
                <a:spcPct val="150000"/>
              </a:lnSpc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ומערכת ההכנות מהווים קורס אקדמי המזכה ב-4 שש"ס. </a:t>
            </a: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lvl="1" indent="0">
              <a:lnSpc>
                <a:spcPct val="150000"/>
              </a:lnSpc>
              <a:spcBef>
                <a:spcPts val="1200"/>
              </a:spcBef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5061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365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הסיורים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929" y="1923814"/>
            <a:ext cx="10255951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הרחבת הידע בתחומי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השונים על ידי מפגש עם נושאים, דמויות, ומקומות. 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מרכיבי העוצמה הלאומית לצד פערים ומתחים שונים.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היכרות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עם משאבי המדינה,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רציונל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חלוקתם והשפעתם על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הביטחון הלאומי.</a:t>
            </a: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תפיסה ביקורתית על הנלמד </a:t>
            </a:r>
            <a:r>
              <a:rPr lang="en-US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-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בין התיאוריה והמעשה.</a:t>
            </a:r>
          </a:p>
          <a:p>
            <a:pPr>
              <a:lnSpc>
                <a:spcPct val="150000"/>
              </a:lnSpc>
            </a:pPr>
            <a:endParaRPr lang="en-US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lvl="1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just" rtl="1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+mj-lt"/>
              <a:buAutoNum type="arabicPeriod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4982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אחריות על סיורי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הבטל"ם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צפון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3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דרום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1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איו"ש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וירושלים </a:t>
            </a:r>
            <a:r>
              <a:rPr lang="en-US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-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צוות 4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4820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תפקידי הצוות המוביל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379" y="2124367"/>
            <a:ext cx="9745978" cy="614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עצמי של האזור, המרצים והמקומות.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תכנון רציונל הסיור (מאפייני האזור, איזון בין התכנים, סיורי הכנה, מפגשים מקדימים ועוד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).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העברת ידע מקדים במליאה ובקבוצות ייעודיות.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הפניה לחומרי קריאה, מצגות, אתרים ועוד.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הכנת עזרים וחלוקת משימות לחברי </a:t>
            </a:r>
            <a:r>
              <a:rPr lang="he-IL" sz="22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הצוות.</a:t>
            </a:r>
            <a:endParaRPr 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הובלת הסיור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\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54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0261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אבני הדרך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45695" y="1453839"/>
            <a:ext cx="112001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סיעור מוחות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לגיבוש כוונים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מרכזיים - בצוות המוביל ובצוות האחראי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קביעת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מובילים – בצוות 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גיבוש מתווה הסיור, והזיקה לתכני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 – בצוות 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תוכניות – מדריך, פרופ' יוסי בן ארצי,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מד"רית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ומפקד המכללות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 תכנים רלוונטיים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לסיור – שלב ההכנה והטעינה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חומרי קריאה, מפות, </a:t>
            </a:r>
            <a:r>
              <a:rPr 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תצ"אות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צילום פנורמי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תכנית 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הובלה, תיאום, הנחיית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התכנים, שימוש בעזרים – בסיור עצמו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העמקת התובנות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מהסיור – עיבוד לאחר הסיור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9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50753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לתכנון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לבן 10"/>
          <p:cNvSpPr/>
          <p:nvPr/>
        </p:nvSpPr>
        <p:spPr>
          <a:xfrm>
            <a:off x="153615" y="1322776"/>
            <a:ext cx="1120018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משכי הטעינה ישמשו להצגת הנושא או האזור כשלב מקדים לסיור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עצמו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עיסוק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בכל מרכיבי הביטחון הלאומי תוך שמירה על איזון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ביניהם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(כלכלי, מדיני, בטחוני וחברתי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הכנה, מפגשים מקדימים ותוכנית צל – מקרים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ותגובות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ניסוח שאלות חקר המחייבות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העמקה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שילוב מרצים ומקומות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חשובים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ומרכזיים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לביטחון הלאומי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תיק סיור מפורט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חדשנות 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ויצירתיות בתכנון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הסיור</a:t>
            </a: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חברתי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עיבוד </a:t>
            </a: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צוותי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41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836588" y="2035687"/>
            <a:ext cx="8673737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אירופה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474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7476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הסיור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455" y="1381981"/>
            <a:ext cx="9184425" cy="8125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1. סיור </a:t>
            </a:r>
            <a:r>
              <a:rPr lang="he-IL" altLang="he-IL" sz="20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מחזור מ"ז באירופה יתקיים בתאריכים: 10-14 בנובמבר 2019. 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2. מבנה הסיור: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א' – ג' סיור צוותי ב-4 מדינות: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 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	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ימים ד'-ה' – סיור משותף בבריסל בנאט"ו ובמוסדות האיחוד האירופי.</a:t>
            </a:r>
          </a:p>
          <a:p>
            <a:pPr>
              <a:lnSpc>
                <a:spcPct val="150000"/>
              </a:lnSpc>
            </a:pP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3. כהכנה לסיור יתקיים סמינר למידה צוותי על פי המדינה אליה יוצא כל צוות, ויום    </a:t>
            </a:r>
          </a:p>
          <a:p>
            <a:pPr>
              <a:lnSpc>
                <a:spcPct val="150000"/>
              </a:lnSpc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 הכנה משותף לנאט"ו ולמוסדות האיחוד האירופי. 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8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3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9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10720</TotalTime>
  <Words>454</Words>
  <Application>Microsoft Office PowerPoint</Application>
  <PresentationFormat>Widescreen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Levenim MT</vt:lpstr>
      <vt:lpstr>Tahoma</vt:lpstr>
      <vt:lpstr>Times New Roman</vt:lpstr>
      <vt:lpstr>Wingdings</vt:lpstr>
      <vt:lpstr>ערכת נושא Office</vt:lpstr>
      <vt:lpstr>המכללה לביטחון לאומי – מחזור מ"ז</vt:lpstr>
      <vt:lpstr>כללי</vt:lpstr>
      <vt:lpstr>מטרת הסיורים</vt:lpstr>
      <vt:lpstr>חלוקת אחריות על סיורי הבטל"ם</vt:lpstr>
      <vt:lpstr>תפקידי הצוות המוביל</vt:lpstr>
      <vt:lpstr>אבני הדרך</vt:lpstr>
      <vt:lpstr>עקרונות לתכנון</vt:lpstr>
      <vt:lpstr>PowerPoint Presentation</vt:lpstr>
      <vt:lpstr>מבנה הסיור</vt:lpstr>
      <vt:lpstr>מטרות</vt:lpstr>
      <vt:lpstr>השיטה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239</cp:revision>
  <cp:lastPrinted>2017-08-27T15:18:28Z</cp:lastPrinted>
  <dcterms:created xsi:type="dcterms:W3CDTF">2017-08-17T05:53:13Z</dcterms:created>
  <dcterms:modified xsi:type="dcterms:W3CDTF">2019-09-01T06:48:50Z</dcterms:modified>
</cp:coreProperties>
</file>