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75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0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087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9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46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85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225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91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260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432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80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8B71DF-5B99-49B1-9D37-0B1A929D2354}" type="datetimeFigureOut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ט"ו/אב/תשע"ט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9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278415" y="433186"/>
            <a:ext cx="5190845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תדריך </a:t>
            </a:r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לקפה קריאה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07" y="237359"/>
            <a:ext cx="814421" cy="1037986"/>
          </a:xfrm>
          <a:prstGeom prst="rect">
            <a:avLst/>
          </a:prstGeom>
        </p:spPr>
      </p:pic>
      <p:sp>
        <p:nvSpPr>
          <p:cNvPr id="7" name="כותרת 3"/>
          <p:cNvSpPr txBox="1">
            <a:spLocks/>
          </p:cNvSpPr>
          <p:nvPr/>
        </p:nvSpPr>
        <p:spPr>
          <a:xfrm>
            <a:off x="496621" y="5983980"/>
            <a:ext cx="2108269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2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ספטמבר 2019 </a:t>
            </a:r>
            <a:endParaRPr lang="he-IL" sz="2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3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10428832" y="201212"/>
            <a:ext cx="1375698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כללי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200297" y="1082601"/>
            <a:ext cx="43891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במהלך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העונה הגלובלית קבועים בגרף משכים בני חצי שעה לטובת קפה קריאה.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משכים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אלו נועדו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לאפשר למשתתפים ללמוד בדרך מיטבית.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31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10118543" y="175086"/>
            <a:ext cx="1694696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מטרה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-95794" y="952045"/>
            <a:ext cx="505096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המשתתפים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יתמודדו עם חומרי קריאה בקורסים השונים תוך לקיחת אחריות על הלמידה.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רעות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של בכירים מול משימות למידה.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גיבוש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חברתי והכרות בלתי אמצעית בין המשתתפים.</a:t>
            </a:r>
          </a:p>
        </p:txBody>
      </p:sp>
    </p:spTree>
    <p:extLst>
      <p:ext uri="{BB962C8B-B14F-4D97-AF65-F5344CB8AC3E}">
        <p14:creationId xmlns:p14="http://schemas.microsoft.com/office/powerpoint/2010/main" val="2283606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9772482" y="209915"/>
            <a:ext cx="2284601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עקרונות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60969" y="454699"/>
            <a:ext cx="52773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שלוש קבוצות קבועות עם מוביל קבוע בכל צוות.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קפה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הקריאה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מתקיים במהלך העונה הראשונה,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בין השעות 08:30-09:00 בחדרי הצוות או במתחמים האחרים הקיימים </a:t>
            </a:r>
            <a:r>
              <a:rPr lang="he-IL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במב"ל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שיח מפרה 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אודות דגשים ותובנות מחומרי הקריאה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של אותו יום לימודים.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46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כותרת 3"/>
          <p:cNvSpPr txBox="1">
            <a:spLocks/>
          </p:cNvSpPr>
          <p:nvPr/>
        </p:nvSpPr>
        <p:spPr>
          <a:xfrm>
            <a:off x="10168498" y="262172"/>
            <a:ext cx="1688284" cy="6463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ctr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e-IL" sz="40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</a:t>
            </a:r>
            <a:endParaRPr lang="he-IL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לבן 1"/>
          <p:cNvSpPr/>
          <p:nvPr/>
        </p:nvSpPr>
        <p:spPr>
          <a:xfrm>
            <a:off x="78377" y="1860829"/>
            <a:ext cx="34453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אחריות </a:t>
            </a:r>
            <a:r>
              <a:rPr lang="he-IL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על </a:t>
            </a: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הלמידה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רעות של בכירים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חלוקת עומסים</a:t>
            </a:r>
          </a:p>
          <a:p>
            <a:pPr marL="342900" indent="-342900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he-IL" sz="24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גיבוש חברתי </a:t>
            </a:r>
            <a:endParaRPr lang="he-IL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07715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108</Words>
  <Application>Microsoft Office PowerPoint</Application>
  <PresentationFormat>מסך רחב</PresentationFormat>
  <Paragraphs>18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Times New Roman</vt:lpstr>
      <vt:lpstr>Wingdings</vt:lpstr>
      <vt:lpstr>1_ערכת נושא Office</vt:lpstr>
      <vt:lpstr>תדריך לקפה קריאה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Eran Kamin</cp:lastModifiedBy>
  <cp:revision>48</cp:revision>
  <dcterms:created xsi:type="dcterms:W3CDTF">2018-08-28T16:49:27Z</dcterms:created>
  <dcterms:modified xsi:type="dcterms:W3CDTF">2019-08-16T15:23:29Z</dcterms:modified>
</cp:coreProperties>
</file>