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7" r:id="rId2"/>
    <p:sldId id="345" r:id="rId3"/>
    <p:sldId id="354" r:id="rId4"/>
    <p:sldId id="375" r:id="rId5"/>
    <p:sldId id="379" r:id="rId6"/>
    <p:sldId id="355" r:id="rId7"/>
    <p:sldId id="334" r:id="rId8"/>
    <p:sldId id="350" r:id="rId9"/>
    <p:sldId id="344" r:id="rId10"/>
    <p:sldId id="335" r:id="rId11"/>
    <p:sldId id="346" r:id="rId12"/>
    <p:sldId id="336" r:id="rId13"/>
    <p:sldId id="347" r:id="rId14"/>
    <p:sldId id="337" r:id="rId15"/>
    <p:sldId id="338" r:id="rId16"/>
    <p:sldId id="326" r:id="rId17"/>
    <p:sldId id="356" r:id="rId18"/>
    <p:sldId id="373" r:id="rId19"/>
    <p:sldId id="374" r:id="rId20"/>
    <p:sldId id="333" r:id="rId21"/>
    <p:sldId id="339" r:id="rId22"/>
    <p:sldId id="352" r:id="rId23"/>
    <p:sldId id="357" r:id="rId2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</dgm:pt>
  </dgm:ptLst>
  <dgm:cxnLst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644802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הגנה לאומית</a:t>
          </a:r>
        </a:p>
      </dsp:txBody>
      <dsp:txXfrm>
        <a:off x="2685287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4235" y="131378"/>
              </a:moveTo>
              <a:arcTo wR="1657504" hR="1657504" stAng="17577954" swAng="196229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221183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מדינאות</a:t>
          </a:r>
        </a:p>
      </dsp:txBody>
      <dsp:txXfrm>
        <a:off x="4261668" y="1186638"/>
        <a:ext cx="1194946" cy="748375"/>
      </dsp:txXfrm>
    </dsp:sp>
    <dsp:sp modelId="{CE0035AA-8C5E-4539-BEBC-10F6E0E4AE61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2728" y="1570578"/>
              </a:moveTo>
              <a:arcTo wR="1657504" hR="1657504" stAng="21419628" swAng="219688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61905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טכנולוגיה</a:t>
          </a:r>
        </a:p>
      </dsp:txBody>
      <dsp:txXfrm>
        <a:off x="3659544" y="3039785"/>
        <a:ext cx="1194946" cy="748375"/>
      </dsp:txXfrm>
    </dsp:sp>
    <dsp:sp modelId="{85CDC803-14B6-40B7-B0C2-D59D77C29BED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987214" y="3281885"/>
              </a:moveTo>
              <a:arcTo wR="1657504" hR="1657504" stAng="4711574" swAng="137685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670545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כלכלה</a:t>
          </a:r>
        </a:p>
      </dsp:txBody>
      <dsp:txXfrm>
        <a:off x="1711030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068421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חברה</a:t>
          </a:r>
        </a:p>
      </dsp:txBody>
      <dsp:txXfrm>
        <a:off x="1108906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ל'/אב/תש"ף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ל'/אב/תש"ף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516983" y="5397196"/>
            <a:ext cx="27069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1-5 בנובמבר 2020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2269954" y="2092045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סרביה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ליטא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יוון/פינלנד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ד"ר דימה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מרכז 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155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 – פרופ' דני רז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 – ד"ר עומר מואב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ד"ר אופיר רייכמן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ימי עיון: שחיתות שלטונית, משפט בינ"ל, סייבר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45" y="511259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252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4 רמות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הוראה אל מול שיח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מתכונת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תאום ציפיות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– השתתפות פעילה, הובלת משימות והגשת מטלות</a:t>
            </a:r>
          </a:p>
          <a:p>
            <a:pPr lvl="1">
              <a:lnSpc>
                <a:spcPct val="150000"/>
              </a:lnSpc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ותכנון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הצבת יעדים לפיתוח אישי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בצל קורונה – אחריות אישית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241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 dirty="0"/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75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60108"/>
            <a:ext cx="10277856" cy="49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22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54344"/>
              </p:ext>
            </p:extLst>
          </p:nvPr>
        </p:nvGraphicFramePr>
        <p:xfrm>
          <a:off x="968025" y="1773515"/>
          <a:ext cx="10174591" cy="4232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3.9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6.9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8.9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מפקד המכללות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ראש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קפה קריאה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מד"רית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יו"ר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ועחו"ב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משכים:</a:t>
                      </a:r>
                    </a:p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בטחון לאומי: יסודות ומושגים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אהרון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צ'חנובר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מרכז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הלמידה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לימודים באנגלית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תחומי הלימוד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11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14002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0" y="5272494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7" name="מלבן מעוגל 12"/>
          <p:cNvSpPr/>
          <p:nvPr/>
        </p:nvSpPr>
        <p:spPr>
          <a:xfrm>
            <a:off x="1687132" y="3329243"/>
            <a:ext cx="2305319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המכללה </a:t>
            </a:r>
          </a:p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לביטחון לאומי</a:t>
            </a: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0" y="3832879"/>
            <a:ext cx="1" cy="46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203700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20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38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פו"ם</a:t>
            </a:r>
          </a:p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51088" y="4693953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מלט"ק</a:t>
            </a:r>
            <a:endParaRPr lang="en-US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אלון</a:t>
            </a:r>
          </a:p>
        </p:txBody>
      </p:sp>
      <p:sp>
        <p:nvSpPr>
          <p:cNvPr id="68" name="מלבן מעוגל 26"/>
          <p:cNvSpPr/>
          <p:nvPr/>
        </p:nvSpPr>
        <p:spPr>
          <a:xfrm>
            <a:off x="6642910" y="4693953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</a:t>
            </a:r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אפק</a:t>
            </a:r>
            <a:endParaRPr lang="he-IL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גדעון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67576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20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20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המכללות הצבאיות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>
            <a:off x="6090247" y="3704089"/>
            <a:ext cx="16705" cy="1117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105830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696281" y="3330144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46308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303132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יש בחצר המכללות?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4985934" y="4700815"/>
            <a:ext cx="2261537" cy="11970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ספריית צה"ל</a:t>
            </a: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מרכז למידה לבכירים</a:t>
            </a:r>
          </a:p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מלו"פ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אוריינות</a:t>
            </a: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1091114" y="5460302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תרבות גופנית</a:t>
            </a: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61437" y="5477641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הוצל"א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B4100C71-6EAD-4693-9D21-FEB7B970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1643087"/>
            <a:ext cx="10255952" cy="425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438" y="1902434"/>
            <a:ext cx="9745978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המוסד ותפקידו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מה לומדים בו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הלימוד</a:t>
            </a:r>
          </a:p>
        </p:txBody>
      </p:sp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החלוקה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משתתפים בינ"ל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הפרדה בין מדריך למשתתף מאותו ארגון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 - אזרחים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10037"/>
              </p:ext>
            </p:extLst>
          </p:nvPr>
        </p:nvGraphicFramePr>
        <p:xfrm>
          <a:off x="968023" y="1508749"/>
          <a:ext cx="10277857" cy="4389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489635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34652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1 – אלונה פישר קם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2 – אמיר מימון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3 – יהודה יוחננוף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4 – אבי אלמוג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9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106513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257866" y="332263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11693</TotalTime>
  <Words>774</Words>
  <Application>Microsoft Office PowerPoint</Application>
  <PresentationFormat>מסך רחב</PresentationFormat>
  <Paragraphs>244</Paragraphs>
  <Slides>23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3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Wingdings</vt:lpstr>
      <vt:lpstr>Wingdings 2</vt:lpstr>
      <vt:lpstr>ערכת נושא Office</vt:lpstr>
      <vt:lpstr>המכללה לביטחון לאומי</vt:lpstr>
      <vt:lpstr>מצגת של PowerPoint‏</vt:lpstr>
      <vt:lpstr>מבנה המכללות הצבאיות</vt:lpstr>
      <vt:lpstr>מה עוד יש בחצר המכללות?</vt:lpstr>
      <vt:lpstr>מבנה המב"ל</vt:lpstr>
      <vt:lpstr>יחודיות המב"ל</vt:lpstr>
      <vt:lpstr>עקרונות החלוקה לצוותים</vt:lpstr>
      <vt:lpstr>חלוקת הצוותים</vt:lpstr>
      <vt:lpstr>תחומי הלימוד במב"ל</vt:lpstr>
      <vt:lpstr>העונה הבינלאומית (1/4)</vt:lpstr>
      <vt:lpstr>סמינר וסיור לימודי באירופה 1-5 בנובמבר 2020</vt:lpstr>
      <vt:lpstr>העונה הישראלית (2/4)</vt:lpstr>
      <vt:lpstr>העונה הישראלית (2/4)</vt:lpstr>
      <vt:lpstr>עונת ההתמחות (3/4)</vt:lpstr>
      <vt:lpstr>העונה האינטגרטיבית (4/4)</vt:lpstr>
      <vt:lpstr>לימודים באנגלית</vt:lpstr>
      <vt:lpstr>תאום ציפיות</vt:lpstr>
      <vt:lpstr>מצגת של PowerPoint‏</vt:lpstr>
      <vt:lpstr>מצגת של PowerPoint‏</vt:lpstr>
      <vt:lpstr>משתתפים נושאי תפקיד</vt:lpstr>
      <vt:lpstr>מבנה שבוע (עקרוני) במב"ל</vt:lpstr>
      <vt:lpstr>שבוע הפתיחה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420</cp:revision>
  <cp:lastPrinted>2020-08-13T10:56:23Z</cp:lastPrinted>
  <dcterms:created xsi:type="dcterms:W3CDTF">2017-08-17T05:53:13Z</dcterms:created>
  <dcterms:modified xsi:type="dcterms:W3CDTF">2020-08-20T07:37:58Z</dcterms:modified>
</cp:coreProperties>
</file>