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ט'/אב/תש"ף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34494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צוותים מחזור מ"ח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70856"/>
              </p:ext>
            </p:extLst>
          </p:nvPr>
        </p:nvGraphicFramePr>
        <p:xfrm>
          <a:off x="76200" y="353177"/>
          <a:ext cx="12039600" cy="65740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אלונה פישר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Rob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Sinram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Tim Scott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חנן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פייר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Nicola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Mandolesi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Christian Bauer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אלון מצליח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כראדי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Nilolaos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Skourellos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Mohit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Trivedi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אופק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ליאת פרל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מנשה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אולגה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פוליאקוב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עדנה אליה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אידית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אלמליח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שלומית סופה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ראובני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עמרי דור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אסף ורדי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שרגא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גליקסמן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דוידסון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דוד שפירא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אליעד מאור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סימן טוב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איתמר בן-חיים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יאיר הכהן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עראקי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אביטן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גלעד עמית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יצחקי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אהוד בוכריס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רועי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פוליטיס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יואב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טורחנסקי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עודד צמח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אורי ארנון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סלובטיצקי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ירון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יונגמן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יוני רוט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רונן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כהן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גיל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ברקת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דורון אברהמי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פלד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יהושוע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028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114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69</cp:revision>
  <cp:lastPrinted>2020-07-29T12:49:08Z</cp:lastPrinted>
  <dcterms:created xsi:type="dcterms:W3CDTF">2018-06-25T07:20:32Z</dcterms:created>
  <dcterms:modified xsi:type="dcterms:W3CDTF">2020-07-30T16:07:15Z</dcterms:modified>
</cp:coreProperties>
</file>