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66" r:id="rId3"/>
    <p:sldId id="407" r:id="rId4"/>
    <p:sldId id="367" r:id="rId5"/>
    <p:sldId id="408" r:id="rId6"/>
    <p:sldId id="382" r:id="rId7"/>
    <p:sldId id="409" r:id="rId8"/>
    <p:sldId id="406" r:id="rId9"/>
    <p:sldId id="410" r:id="rId10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6502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1724352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94070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636196" y="2640371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מבנה שנת הלימודים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70" y="11087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77112" y="685192"/>
            <a:ext cx="9637776" cy="14306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sz="40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6524"/>
            <a:ext cx="10130028" cy="5414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הבינלאומית – קורסים אקדמיים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פרק יסודות:</a:t>
            </a:r>
            <a:endParaRPr 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מושגי יסוד בביטחון לאומי, ד"ר דורון נבות ותא"ל איתי ברון – 4 שש"ס</a:t>
            </a: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עונה בינלאומית:</a:t>
            </a:r>
            <a:endParaRPr lang="he-IL" alt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גאו-אסטרטגיה, פרופ' יוסי בן-ארצי וגב' מירב צפרי-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אודיז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4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</a:t>
            </a:r>
            <a:r>
              <a:rPr lang="he-IL" altLang="he-IL" sz="24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וסיור לימודי </a:t>
            </a:r>
            <a:r>
              <a:rPr lang="he-IL" altLang="he-IL" sz="24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באירופה – 4 שש"ס</a:t>
            </a:r>
            <a:endParaRPr lang="he-IL" sz="24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08004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670" y="11087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 txBox="1">
            <a:spLocks/>
          </p:cNvSpPr>
          <p:nvPr/>
        </p:nvSpPr>
        <p:spPr>
          <a:xfrm>
            <a:off x="1277112" y="685192"/>
            <a:ext cx="9637776" cy="143069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936524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הבינלאומית </a:t>
            </a:r>
            <a:r>
              <a:rPr lang="en-US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נוספים</a:t>
            </a:r>
            <a:r>
              <a:rPr lang="en-US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מפגשי רשת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איראן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</a:t>
            </a:r>
            <a:r>
              <a:rPr lang="he-IL" altLang="he-IL" sz="26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בטל"ם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צוותי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משרד החוץ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endParaRPr lang="he-IL" sz="26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84105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67" y="106982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54864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sz="36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525153"/>
            <a:ext cx="10130028" cy="5714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הישראלית – קורסים אקדמיים</a:t>
            </a:r>
            <a:r>
              <a:rPr 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האסטרטגית, ד"ר דימה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–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3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מדינאות ודיפלומטיה, ד"ר עמנואל נבון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ואסכולות, ד"ר דורון נבות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החברה הישראלית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והבטל"ם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ד"ר אביעד רובין / משפט ציבורי, ד"ר אמנון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ריכמן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4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ישראלית, ד"ר נרי הורוביץ /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אנרגיה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וגיאו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-פוליטיקה, 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ד"ר עלי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רטיג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/ רפואה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ובטל"ם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, פרופ' איציק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קרייס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מיומנויות: מו"מ, מר קן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הייט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/ רטוריקה והעברת מסרים, ד"ר מיכל </a:t>
            </a:r>
            <a:r>
              <a:rPr lang="he-IL" altLang="he-IL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הירשמן</a:t>
            </a: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/ עמידה מול מצלמה ועבודה מול תקשורת, גב' שלי שטרנברג – 2 שש"ס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וסיורי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בטל"ם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– 4 שש"ס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8954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667" y="1069820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783275"/>
            <a:ext cx="10130028" cy="5896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הישראלית - נוספים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"אבות האומה", פרופ' יוסי בן-ארצי</a:t>
            </a:r>
            <a:endParaRPr lang="he-IL" alt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(גישת העיצוב, </a:t>
            </a:r>
            <a:r>
              <a:rPr lang="he-IL" altLang="he-IL" sz="28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תרגילונים</a:t>
            </a: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התנסויות)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כנס המכללות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בעונה: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צפון (3), דרום (2), יו"ש (2), ירושלים ובקעה (2)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</a:t>
            </a:r>
            <a:endParaRPr lang="he-IL" altLang="he-IL" sz="2800" b="1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47288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150" y="60767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612336"/>
            <a:ext cx="10130028" cy="6529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6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</a:t>
            </a:r>
            <a:r>
              <a:rPr 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ההתמחות – קורסים אקדמיים: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העולם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הדיגיטלי </a:t>
            </a: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2 שש"ס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6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 – 2 שש"ס: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סייבר – פרופ' אביתר מתניה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כלכלה – פרופ' עומר מואב</a:t>
            </a:r>
          </a:p>
          <a:p>
            <a:pPr marL="1257300" lvl="1" indent="-514350">
              <a:lnSpc>
                <a:spcPct val="150000"/>
              </a:lnSpc>
              <a:spcBef>
                <a:spcPts val="375"/>
              </a:spcBef>
              <a:buFont typeface="+mj-cs"/>
              <a:buAutoNum type="hebrew2Minus"/>
              <a:defRPr/>
            </a:pPr>
            <a:r>
              <a:rPr lang="he-IL" alt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תקשורת – מר אופיר רייכמן</a:t>
            </a: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מזרח– 4 שש"ס</a:t>
            </a:r>
            <a:endParaRPr lang="he-IL" sz="28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4912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4150" y="607672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5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1795648"/>
            <a:ext cx="10130028" cy="5673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</a:t>
            </a:r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ההתמחות - נוספים:</a:t>
            </a:r>
            <a:r>
              <a:rPr 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sz="28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סייבר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דין בינלאומי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עיון שחיתות שלטונית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סיורים ביטחוניים: 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משטרה, שירות, נציבות ואמ"ן</a:t>
            </a:r>
          </a:p>
          <a:p>
            <a:pPr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9057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66777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16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372" y="1556324"/>
            <a:ext cx="10130028" cy="714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sz="24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</a:t>
            </a:r>
            <a:r>
              <a:rPr 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– קורסים אקדמיים: </a:t>
            </a:r>
            <a:endParaRPr 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סמינר מורחב וסיור ארה"ב, ד"ר ישראל ויסמל מנור – 4 שש"ס</a:t>
            </a:r>
          </a:p>
          <a:p>
            <a:pPr marL="457200" lvl="1" indent="0">
              <a:lnSpc>
                <a:spcPct val="150000"/>
              </a:lnSpc>
            </a:pPr>
            <a:r>
              <a:rPr lang="he-IL" altLang="he-IL" sz="24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נוספים: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אילת וערבה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תשתיות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סיור "יפית"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הצגת פרויקט גמר</a:t>
            </a:r>
          </a:p>
          <a:p>
            <a:pPr marL="971550" lvl="1" indent="-514350">
              <a:lnSpc>
                <a:spcPct val="150000"/>
              </a:lnSpc>
              <a:buAutoNum type="arabicPeriod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sz="24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0527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464" y="1026394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6664" y="667773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הערות כלליות על מבנה שנת הלימודים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892" y="1878301"/>
            <a:ext cx="10130028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יהיו 3 פגרות לכתיבת עבודות, הראשונה – בחופש חגים בינ"ל, השנייה, בסוף העונה הישראלית, והשלישית בשבוע הגשת העבודות.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יתקיימו בימי ראשון אחת לשלושה שבועות ימי היכרות עם צה"ל.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ישובצו "קפה קריאה" לאורך העונה הבינלאומית והישראלית כפעמיים בשבוע.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נדרש לתכנן תכנית צל למקרה שלא נוכל לממש את הנסיעות לחו"ל.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63404882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15821</TotalTime>
  <Words>456</Words>
  <Application>Microsoft Office PowerPoint</Application>
  <PresentationFormat>מסך רחב</PresentationFormat>
  <Paragraphs>81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ערכת נושא Office</vt:lpstr>
      <vt:lpstr>המכללה לביטחון לאומי – מחזור מ"ח</vt:lpstr>
      <vt:lpstr>מצגת של PowerPoint‏</vt:lpstr>
      <vt:lpstr>מצגת של PowerPoint‏</vt:lpstr>
      <vt:lpstr>עונות הלימוד (2/4)</vt:lpstr>
      <vt:lpstr>עונות הלימוד (2/4)</vt:lpstr>
      <vt:lpstr>עונות הלימוד (3/4)</vt:lpstr>
      <vt:lpstr>עונות הלימוד (3/4)</vt:lpstr>
      <vt:lpstr>עונות הלימוד (4/4)</vt:lpstr>
      <vt:lpstr>הערות כלליות על מבנה שנת הלימודים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509</cp:revision>
  <cp:lastPrinted>2020-02-06T13:11:46Z</cp:lastPrinted>
  <dcterms:created xsi:type="dcterms:W3CDTF">2017-08-17T05:53:13Z</dcterms:created>
  <dcterms:modified xsi:type="dcterms:W3CDTF">2020-07-29T13:42:15Z</dcterms:modified>
</cp:coreProperties>
</file>