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66" r:id="rId3"/>
    <p:sldId id="407" r:id="rId4"/>
    <p:sldId id="367" r:id="rId5"/>
    <p:sldId id="408" r:id="rId6"/>
    <p:sldId id="382" r:id="rId7"/>
    <p:sldId id="409" r:id="rId8"/>
    <p:sldId id="406" r:id="rId9"/>
    <p:sldId id="410" r:id="rId10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6502" autoAdjust="0"/>
  </p:normalViewPr>
  <p:slideViewPr>
    <p:cSldViewPr snapToGrid="0">
      <p:cViewPr varScale="1">
        <p:scale>
          <a:sx n="63" d="100"/>
          <a:sy n="63" d="100"/>
        </p:scale>
        <p:origin x="102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28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172435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94070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636196" y="2640371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מבנה שנת הלימודים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541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– קורסים אקדמיים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פרק יסודות:</a:t>
            </a: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לאומי, ד"ר דורון נבות ותא"ל איתי ברון – 4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עונה בינלאומית:</a:t>
            </a:r>
            <a:endParaRPr lang="he-IL" alt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גאו-אסטרטגיה, פרופ' יוסי בן-ארצי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וגב' מירב צפרי-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</a:t>
            </a:r>
            <a:r>
              <a:rPr lang="he-IL" altLang="he-IL" sz="24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באירופה – 4 שש"ס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004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</a:t>
            </a:r>
            <a:r>
              <a:rPr lang="en-US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נוספים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410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5486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525153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– קורסים אקדמיים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האסטרטגית, ד"ר דימה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 ודיפלומטיה, ד"ר עמנואל נבון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ואסכולות, ד"ר דורון נבות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וחברה, ד"ר אביעד רובין / משפט ציבורי, ד"ר אמנון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ריכמן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ישראלית, ד"ר נרי הורוביץ / אנרגיה, ד"ר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עלי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/ רפואה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ובטל"ם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פרופ' איציק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מיומנויות: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מו"מ, מר קן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הייט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רטוריקה והעברת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מסרים, ד"ר מיכל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הירשמן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עמידה מול מצלמה ועבודה מול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תקשורת, גב' שלי שטרנברג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95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83275"/>
            <a:ext cx="10130028" cy="589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- נוספים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"אבות האומה", פרופ' יוסי בן-ארצי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(גישת העיצוב,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התנסויות)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כנס המכללות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בעונה: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צפון (3), דרום (2), יו"ש (2), ירושלים ובקעה (2)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</a:t>
            </a:r>
            <a:endParaRPr lang="he-IL" altLang="he-IL" sz="2800" b="1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72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2336"/>
            <a:ext cx="10130028" cy="65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– קורסים אקדמיים: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העולם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הדיגיטלי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– 2 שש"ס: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סייבר –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פרופ'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אביתר מתניה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כלכלה – פרופ' עומר מואב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מר אופיר רייכמן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מזרח– 4 שש"ס</a:t>
            </a:r>
            <a:endParaRPr lang="he-IL" sz="28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9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95648"/>
            <a:ext cx="10130028" cy="567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- נוספים: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דין בינלאומי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ביטחוניים: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משטרה, שירות, נציבות ואמ"ן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905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72" y="1556324"/>
            <a:ext cx="10130028" cy="714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קורסים אקדמיים: </a:t>
            </a: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מורחב וסיור ארה"ב, ד"ר ישראל ויסמל מנור – 4 שש"ס</a:t>
            </a:r>
          </a:p>
          <a:p>
            <a:pPr marL="457200" lvl="1" indent="0">
              <a:lnSpc>
                <a:spcPct val="150000"/>
              </a:lnSpc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נוספים: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אילת וערבה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תשתיות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"יפית"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פרויקט גמר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052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6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הערות כלליות על מבנה שנת הלימודים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892" y="1878301"/>
            <a:ext cx="10130028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יהיו 3 פגרות לכתיבת עבודות, הראשונה – בחופש חגים בינ"ל, השנייה, בסוף העונה הישראלית, והשלישית בשבוע הגשת העבודות.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יתקיימו בימי ראשון אחת לשלושה שבועות ימי היכרות עם צה"ל.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ישובצו "קפה קריאה" לאורך העונה הבינלאומית והישראלית כפעמיים בשבוע.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נדרש לתכנן תכנית צל למקרה שלא נוכל לממש את הנסיעות לחו"ל.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34048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15820</TotalTime>
  <Words>454</Words>
  <Application>Microsoft Office PowerPoint</Application>
  <PresentationFormat>מסך רחב</PresentationFormat>
  <Paragraphs>81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מ"ח</vt:lpstr>
      <vt:lpstr>מצגת של PowerPoint‏</vt:lpstr>
      <vt:lpstr>מצגת של PowerPoint‏</vt:lpstr>
      <vt:lpstr>עונות הלימוד (2/4)</vt:lpstr>
      <vt:lpstr>עונות הלימוד (2/4)</vt:lpstr>
      <vt:lpstr>עונות הלימוד (3/4)</vt:lpstr>
      <vt:lpstr>עונות הלימוד (3/4)</vt:lpstr>
      <vt:lpstr>עונות הלימוד (4/4)</vt:lpstr>
      <vt:lpstr>הערות כלליות על מבנה שנת הלימודים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508</cp:revision>
  <cp:lastPrinted>2020-02-06T13:11:46Z</cp:lastPrinted>
  <dcterms:created xsi:type="dcterms:W3CDTF">2017-08-17T05:53:13Z</dcterms:created>
  <dcterms:modified xsi:type="dcterms:W3CDTF">2020-07-28T12:38:45Z</dcterms:modified>
</cp:coreProperties>
</file>