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6" r:id="rId3"/>
    <p:sldId id="407" r:id="rId4"/>
    <p:sldId id="367" r:id="rId5"/>
    <p:sldId id="408" r:id="rId6"/>
    <p:sldId id="382" r:id="rId7"/>
    <p:sldId id="409" r:id="rId8"/>
    <p:sldId id="406" r:id="rId9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6502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172435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94070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636196" y="2640371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שנת הלימודים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הבינלאומית – קורסים אקדמיים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לאומי, ד"ר דורון נבות ותא"ל איתי ברון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4 שש"ס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גאו-אסטרטגיה, פרופ' יוסי בן-ארצי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והמד"רית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</a:t>
            </a:r>
            <a:r>
              <a:rPr lang="he-IL" altLang="he-IL" sz="26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באירופה – </a:t>
            </a:r>
            <a:r>
              <a:rPr lang="he-IL" altLang="he-IL" sz="26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4 </a:t>
            </a:r>
            <a:r>
              <a:rPr lang="he-IL" altLang="he-IL" sz="26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שש"ס</a:t>
            </a: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004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הבינלאומית </a:t>
            </a:r>
            <a:r>
              <a:rPr lang="en-US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נוספים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410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51816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426547"/>
            <a:ext cx="10130028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הישראלית – קורסים אקדמיים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האסטרטגית, ד"ר דימה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 ודיפלומטיה, ד"ר עמנואל נבון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ואסכולות, ד"ר דורון נבות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וחברה, ד"ר אביעד רובין / משפט ציבורי, ד"ר אמנון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ריכמן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ישראלית, ד"ר נרי הורוביץ / אנרגיה, ד"ר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מיומנויות: מו"מ / רטוריקה והעברת מסרים / עמידה מול מצלמה ועבודה מול תקשורת – 2 שש"ס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וסיורי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9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83275"/>
            <a:ext cx="10130028" cy="589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הישראלית - נוספים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"אבות האומה", פרופ' יוסי בן-ארצי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(גישת העיצוב,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התנסויות)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כנס המכללות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בעונה: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צפון (3), דרום (2), יו"ש (2), ירושלים ובקעה (2)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</a:t>
            </a: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2800" b="1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728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12336"/>
            <a:ext cx="10130028" cy="65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ההתמחות – קורסים אקדמיים: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העולם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הדיגיטלי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– 2 שש"ס: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סייבר – ד"ר אביתר מתניה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כלכלה – פרופ' עומר מואב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מר אופיר רייכמן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מזרח– 4 שש"ס</a:t>
            </a:r>
            <a:endParaRPr lang="he-IL" sz="28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491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95648"/>
            <a:ext cx="10130028" cy="567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ההתמחות - נוספים: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דין בינלאומי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ביטחוניים: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משטרה, שירות, נציבות ואמ"ן</a:t>
            </a: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905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677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72" y="1556324"/>
            <a:ext cx="10130028" cy="714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קורסים אקדמיים: </a:t>
            </a: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 וסיור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ארה"ב, ד"ר ישראל ויסמל מנור – 4 שש"ס</a:t>
            </a:r>
          </a:p>
          <a:p>
            <a:pPr marL="457200" lvl="1" indent="0">
              <a:lnSpc>
                <a:spcPct val="150000"/>
              </a:lnSpc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נוספים: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אילת וערבה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תשתיות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"יפית"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פרויקט גמר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05270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15810</TotalTime>
  <Words>355</Words>
  <Application>Microsoft Office PowerPoint</Application>
  <PresentationFormat>מסך רחב</PresentationFormat>
  <Paragraphs>71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מ"ח</vt:lpstr>
      <vt:lpstr>מצגת של PowerPoint‏</vt:lpstr>
      <vt:lpstr>מצגת של PowerPoint‏</vt:lpstr>
      <vt:lpstr>עונות הלימוד (2/4)</vt:lpstr>
      <vt:lpstr>עונות הלימוד (2/4)</vt:lpstr>
      <vt:lpstr>עונות הלימוד (3/4)</vt:lpstr>
      <vt:lpstr>עונות הלימוד (3/4)</vt:lpstr>
      <vt:lpstr>עונות הלימוד (4/4)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506</cp:revision>
  <cp:lastPrinted>2020-02-06T13:11:46Z</cp:lastPrinted>
  <dcterms:created xsi:type="dcterms:W3CDTF">2017-08-17T05:53:13Z</dcterms:created>
  <dcterms:modified xsi:type="dcterms:W3CDTF">2020-07-27T16:20:21Z</dcterms:modified>
</cp:coreProperties>
</file>