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כ"ו/שבט/תש"פ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קבוצות לסיור מזרח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621093"/>
              </p:ext>
            </p:extLst>
          </p:nvPr>
        </p:nvGraphicFramePr>
        <p:xfrm>
          <a:off x="76200" y="659632"/>
          <a:ext cx="12039600" cy="603238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ליטא ואוקרינה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פינלנד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ואסטוניה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יהודה יוחננוף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אמיר מימון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ערן קמין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אבי אלמוג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084521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 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1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ימין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6753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6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9524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solidFill>
                          <a:schemeClr val="accent6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solidFill>
                          <a:schemeClr val="accent6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מירב צפרי-</a:t>
                      </a:r>
                      <a:r>
                        <a:rPr lang="he-IL" b="1" dirty="0" err="1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אודיז</a:t>
                      </a:r>
                      <a:endParaRPr lang="he-IL" b="1" dirty="0">
                        <a:solidFill>
                          <a:schemeClr val="accent6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איתי </a:t>
                      </a:r>
                      <a:r>
                        <a:rPr lang="he-IL" b="1" dirty="0" err="1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וירוב</a:t>
                      </a:r>
                      <a:endParaRPr lang="he-IL" b="1" dirty="0" smtClean="0">
                        <a:solidFill>
                          <a:schemeClr val="accent6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99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</a:t>
                      </a:r>
                      <a:r>
                        <a:rPr lang="he-IL" b="1" baseline="0" dirty="0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זוכבאיה</a:t>
                      </a:r>
                      <a:endParaRPr lang="he-IL" b="1" dirty="0" smtClean="0">
                        <a:solidFill>
                          <a:schemeClr val="accent6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בלס</a:t>
                      </a:r>
                      <a:endParaRPr lang="he-IL" b="1" dirty="0" smtClean="0">
                        <a:solidFill>
                          <a:schemeClr val="accent6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חן</a:t>
                      </a:r>
                      <a:endParaRPr lang="he-IL" b="1" dirty="0">
                        <a:solidFill>
                          <a:schemeClr val="accent6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 אור</a:t>
                      </a:r>
                      <a:endParaRPr lang="he-IL" b="1" dirty="0" smtClean="0">
                        <a:solidFill>
                          <a:schemeClr val="accent6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890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115</Words>
  <Application>Microsoft Office PowerPoint</Application>
  <PresentationFormat>מסך רחב</PresentationFormat>
  <Paragraphs>51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77</cp:revision>
  <cp:lastPrinted>2019-08-07T11:25:50Z</cp:lastPrinted>
  <dcterms:created xsi:type="dcterms:W3CDTF">2018-06-25T07:20:32Z</dcterms:created>
  <dcterms:modified xsi:type="dcterms:W3CDTF">2020-02-21T10:22:21Z</dcterms:modified>
</cp:coreProperties>
</file>