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4" r:id="rId2"/>
    <p:sldId id="327" r:id="rId3"/>
    <p:sldId id="359" r:id="rId4"/>
    <p:sldId id="356" r:id="rId5"/>
    <p:sldId id="360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כ"ב/חשון/תש"פ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כ"ב/חשון/תש"פ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נובמבר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68578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Europe T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1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527" y="1546720"/>
            <a:ext cx="9956945" cy="720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Getting acquainted with a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Member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State of the European Union and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conducting an inquiry into a </a:t>
            </a:r>
            <a:r>
              <a:rPr lang="en-US" sz="2200" b="1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selected component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of national security, which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constitutes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a contemporary challenge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that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it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is facing, </a:t>
            </a: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in light of all aspects of national security in that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country.</a:t>
            </a:r>
            <a:endParaRPr lang="en-US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Recognizing NATO and the EU as major international organizations in the global system, and exploring their impact on dimensions of Israeli national </a:t>
            </a: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security.</a:t>
            </a:r>
            <a:endParaRPr lang="en-US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marL="285750" indent="-285750" algn="just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Levenim MT" panose="02010502060101010101" pitchFamily="2" charset="-79"/>
                <a:ea typeface="Times New Roman" panose="02020603050405020304" pitchFamily="18" charset="0"/>
                <a:cs typeface="Levenim MT" panose="02010502060101010101" pitchFamily="2" charset="-79"/>
              </a:rPr>
              <a:t>Summarizing the Global Academic Season.</a:t>
            </a:r>
            <a:endParaRPr lang="he-IL" sz="2200" dirty="0">
              <a:latin typeface="Levenim MT" panose="02010502060101010101" pitchFamily="2" charset="-79"/>
              <a:ea typeface="Times New Roman" panose="02020603050405020304" pitchFamily="18" charset="0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endParaRPr lang="he-IL" altLang="he-IL" sz="22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2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200" dirty="0">
                <a:solidFill>
                  <a:srgbClr val="514843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200" dirty="0">
              <a:solidFill>
                <a:srgbClr val="514843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575" y="4732478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Defense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968024" y="3202358"/>
            <a:ext cx="10385776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70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Global Season Summary</a:t>
            </a:r>
            <a:endParaRPr lang="he-IL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968024" y="5420493"/>
            <a:ext cx="32382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November </a:t>
            </a:r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255" y="4884652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Global 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935" y="1854594"/>
            <a:ext cx="10063191" cy="5283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Development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Strategic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hinking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- Prof. Dima </a:t>
            </a:r>
            <a:r>
              <a:rPr lang="en-US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Adamsky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Approaches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and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Schools of Thought in Political Science: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From the Polis to Globalization - Dr. </a:t>
            </a:r>
            <a:r>
              <a:rPr lang="en-US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Doron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Navot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National Security Fundamentals in Global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Perspective –          Dr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  <a:r>
              <a:rPr lang="en-US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Anat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Stern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Seminar and Academic Tour in Europe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Guest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Lecturers</a:t>
            </a:r>
            <a:r>
              <a:rPr lang="he-IL" altLang="he-IL" sz="24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575" y="4732478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214844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Israeli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Season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072" y="1645085"/>
            <a:ext cx="10277856" cy="5109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Founding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Fathers Day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- Prof. Yossi Ben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en-US" altLang="he-IL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Basic Concepts in Israeli National Security - Dr.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Anat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 Stern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Strategic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Thinking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- Major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General </a:t>
            </a:r>
            <a:r>
              <a:rPr lang="en-US" altLang="he-IL" sz="17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Itai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altLang="he-IL" sz="17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Veruv</a:t>
            </a:r>
            <a:endParaRPr lang="en-US" altLang="he-IL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Geography and National Security Tours (North, South, Judea and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Samaria and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Jerusalem) - Prof. Yossi Ben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Artzi</a:t>
            </a:r>
            <a:endParaRPr lang="en-US" altLang="he-IL" sz="17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Senior Skills (Dr. Michal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Hershman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) / Planning, Decision Making and </a:t>
            </a: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Supervision 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(Prof.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Shlomo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 Mizrahi)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Foreign Policy and Diplomacy (Dr. Emanuel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Navon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) / Israeli Society and National Security (Dr. </a:t>
            </a:r>
            <a:r>
              <a:rPr lang="en-US" altLang="he-IL" sz="17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Aviad</a:t>
            </a:r>
            <a:r>
              <a:rPr lang="en-US" altLang="he-IL" sz="1700" dirty="0">
                <a:latin typeface="Levenim MT" panose="02010502060101010101" pitchFamily="2" charset="-79"/>
                <a:cs typeface="Levenim MT" panose="02010502060101010101" pitchFamily="2" charset="-79"/>
              </a:rPr>
              <a:t> Rubin)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7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The Concluding Political-Security Simulation</a:t>
            </a:r>
            <a:r>
              <a:rPr lang="he-IL" altLang="he-IL" sz="17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17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1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1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96836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700" y="1850952"/>
            <a:ext cx="10089820" cy="538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Another elective seminar in the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Specialization Season 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INDC evenings </a:t>
            </a: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later this year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Geographical tours of the country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Tours to the East and to the United States</a:t>
            </a:r>
            <a:endParaRPr lang="en-US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Final Research Project</a:t>
            </a: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575" y="4732478"/>
            <a:ext cx="651510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10736</TotalTime>
  <Words>277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ערכת נושא Office</vt:lpstr>
      <vt:lpstr>Goals of Europe Tour</vt:lpstr>
      <vt:lpstr>Israel National Defense College</vt:lpstr>
      <vt:lpstr>The Global Season</vt:lpstr>
      <vt:lpstr>The Israeli Season</vt:lpstr>
      <vt:lpstr>Looking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u26696</cp:lastModifiedBy>
  <cp:revision>303</cp:revision>
  <cp:lastPrinted>2019-08-30T14:02:34Z</cp:lastPrinted>
  <dcterms:created xsi:type="dcterms:W3CDTF">2017-08-17T05:53:13Z</dcterms:created>
  <dcterms:modified xsi:type="dcterms:W3CDTF">2019-11-20T10:36:20Z</dcterms:modified>
</cp:coreProperties>
</file>