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ט'/אב/תשע"ט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ט'/אב/תשע"ט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ט'/אב/תשע"ט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ט'/אב/תשע"ט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ט'/אב/תשע"ט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ט'/אב/תשע"ט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ט'/אב/תשע"ט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21431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הצעה לחלוקת </a:t>
            </a: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צוותים מחזור מ"ז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801432"/>
              </p:ext>
            </p:extLst>
          </p:nvPr>
        </p:nvGraphicFramePr>
        <p:xfrm>
          <a:off x="76200" y="731999"/>
          <a:ext cx="12039600" cy="633645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3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1 – ערן קמין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2 – אמיר מימון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3 – יהודה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יוחננוף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4 – אבי אלמוג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Allan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שלמה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טולדנו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Davide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Salreno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Lars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Maurischat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גופמן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צביקה חסיד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 ימין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שקל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מזרחי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</a:t>
                      </a: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בן מוחא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לקח</a:t>
                      </a:r>
                    </a:p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רוגוזינסקי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נציבות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ליוויוס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אילון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גלזברג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1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1969</TotalTime>
  <Words>105</Words>
  <Application>Microsoft Office PowerPoint</Application>
  <PresentationFormat>מסך רחב</PresentationFormat>
  <Paragraphs>44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59</cp:revision>
  <cp:lastPrinted>2019-08-07T11:25:50Z</cp:lastPrinted>
  <dcterms:created xsi:type="dcterms:W3CDTF">2018-06-25T07:20:32Z</dcterms:created>
  <dcterms:modified xsi:type="dcterms:W3CDTF">2019-08-10T18:03:20Z</dcterms:modified>
</cp:coreProperties>
</file>