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ט'/אב/תשע"ט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הצעה לחלוקת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צוותים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01432"/>
              </p:ext>
            </p:extLst>
          </p:nvPr>
        </p:nvGraphicFramePr>
        <p:xfrm>
          <a:off x="76200" y="731999"/>
          <a:ext cx="12039600" cy="63364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בן מוחא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נציבות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אילון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גלזברג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</TotalTime>
  <Words>105</Words>
  <Application>Microsoft Office PowerPoint</Application>
  <PresentationFormat>מסך רחב</PresentationFormat>
  <Paragraphs>44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59</cp:revision>
  <cp:lastPrinted>2019-08-07T11:25:50Z</cp:lastPrinted>
  <dcterms:created xsi:type="dcterms:W3CDTF">2018-06-25T07:20:32Z</dcterms:created>
  <dcterms:modified xsi:type="dcterms:W3CDTF">2019-08-10T18:03:20Z</dcterms:modified>
</cp:coreProperties>
</file>