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231"/>
    <a:srgbClr val="0CA1AC"/>
    <a:srgbClr val="FFFF99"/>
    <a:srgbClr val="D8D816"/>
    <a:srgbClr val="FE866A"/>
    <a:srgbClr val="FFFFCC"/>
    <a:srgbClr val="FFCC00"/>
    <a:srgbClr val="00CC99"/>
    <a:srgbClr val="66FF33"/>
    <a:srgbClr val="C9E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8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34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41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20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4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841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26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66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89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0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3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54E6-24F1-4F99-A812-594C4B402B71}" type="datetimeFigureOut">
              <a:rPr lang="he-IL" smtClean="0"/>
              <a:t>כ"ה/אלול/תשע"ט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71C9-F635-4AE1-BC9E-A5B0F9AF3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5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â«××¤×ª ××¢××× ××××××××¦××â¬â">
            <a:extLst>
              <a:ext uri="{FF2B5EF4-FFF2-40B4-BE49-F238E27FC236}">
                <a16:creationId xmlns:a16="http://schemas.microsoft.com/office/drawing/2014/main" id="{4FDB3B45-1E3C-4814-892F-1389474E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79" y="1258914"/>
            <a:ext cx="8635210" cy="46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77869" y="470842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34205" y="4898847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33" y="1837737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305" y="3271679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05" y="2784337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33" y="2296995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305" y="3730937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67" y="968609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867" y="4197809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05" y="5773030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233" y="1425366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BBD6FB40-0554-42E0-80C4-315DE7E56A5D}"/>
              </a:ext>
            </a:extLst>
          </p:cNvPr>
          <p:cNvSpPr txBox="1"/>
          <p:nvPr/>
        </p:nvSpPr>
        <p:spPr>
          <a:xfrm>
            <a:off x="9867571" y="5773030"/>
            <a:ext cx="1866506" cy="646331"/>
          </a:xfrm>
          <a:prstGeom prst="rect">
            <a:avLst/>
          </a:prstGeom>
          <a:solidFill>
            <a:srgbClr val="CF623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F30A07E4-9785-4483-88A4-5497A31D429F}"/>
              </a:ext>
            </a:extLst>
          </p:cNvPr>
          <p:cNvSpPr txBox="1"/>
          <p:nvPr/>
        </p:nvSpPr>
        <p:spPr>
          <a:xfrm>
            <a:off x="3858250" y="2386436"/>
            <a:ext cx="4112724" cy="1446550"/>
          </a:xfrm>
          <a:prstGeom prst="rect">
            <a:avLst/>
          </a:prstGeom>
          <a:solidFill>
            <a:srgbClr val="CF623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4400" dirty="0"/>
              <a:t>הסכם הגרעין </a:t>
            </a:r>
          </a:p>
          <a:p>
            <a:pPr algn="ctr"/>
            <a:r>
              <a:rPr lang="he-IL" sz="4400" dirty="0"/>
              <a:t>עם איראן</a:t>
            </a:r>
          </a:p>
        </p:txBody>
      </p:sp>
    </p:spTree>
    <p:extLst>
      <p:ext uri="{BB962C8B-B14F-4D97-AF65-F5344CB8AC3E}">
        <p14:creationId xmlns:p14="http://schemas.microsoft.com/office/powerpoint/2010/main" val="36176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57</Words>
  <Application>Microsoft Office PowerPoint</Application>
  <PresentationFormat>מסך רחב</PresentationFormat>
  <Paragraphs>23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Levenim MT</vt:lpstr>
      <vt:lpstr>Office Theme</vt:lpstr>
      <vt:lpstr>סוגיות בתחום המדיני הגלובלי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סוגיות בתחום המדיני הגלובלי</dc:title>
  <dc:creator>u26632</dc:creator>
  <cp:lastModifiedBy>ענת חן</cp:lastModifiedBy>
  <cp:revision>18</cp:revision>
  <dcterms:created xsi:type="dcterms:W3CDTF">2019-09-04T14:23:34Z</dcterms:created>
  <dcterms:modified xsi:type="dcterms:W3CDTF">2019-09-25T07:19:33Z</dcterms:modified>
</cp:coreProperties>
</file>