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6231"/>
    <a:srgbClr val="0CA1AC"/>
    <a:srgbClr val="FFFF99"/>
    <a:srgbClr val="D8D816"/>
    <a:srgbClr val="FE866A"/>
    <a:srgbClr val="FFFFCC"/>
    <a:srgbClr val="FFCC00"/>
    <a:srgbClr val="00CC99"/>
    <a:srgbClr val="66FF33"/>
    <a:srgbClr val="C9E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084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340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941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20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848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841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826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566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189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903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735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854E6-24F1-4F99-A812-594C4B402B71}" type="datetimeFigureOut">
              <a:rPr lang="he-IL" smtClean="0"/>
              <a:t>כ"ה/אלול/תשע"ט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05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â«××¤×ª ××¢××× ××××××××¦××â¬â">
            <a:extLst>
              <a:ext uri="{FF2B5EF4-FFF2-40B4-BE49-F238E27FC236}">
                <a16:creationId xmlns:a16="http://schemas.microsoft.com/office/drawing/2014/main" id="{4FDB3B45-1E3C-4814-892F-1389474E9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879" y="1258914"/>
            <a:ext cx="8635210" cy="4682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175" y="240788"/>
            <a:ext cx="6166463" cy="611524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בתחום המדיני הגלובלי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477869" y="4708421"/>
            <a:ext cx="1594374" cy="923330"/>
          </a:xfrm>
          <a:prstGeom prst="rect">
            <a:avLst/>
          </a:prstGeom>
          <a:solidFill>
            <a:srgbClr val="27D105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התחממות גלובלית, איכות סביבה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134205" y="4898847"/>
            <a:ext cx="1554480" cy="646331"/>
          </a:xfrm>
          <a:prstGeom prst="rect">
            <a:avLst/>
          </a:prstGeom>
          <a:solidFill>
            <a:srgbClr val="FE866A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קונפליקטים אזוריים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39704" y="2303820"/>
            <a:ext cx="1594373" cy="369332"/>
          </a:xfrm>
          <a:prstGeom prst="rect">
            <a:avLst/>
          </a:prstGeom>
          <a:solidFill>
            <a:srgbClr val="D8D816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err="1"/>
              <a:t>ברקזיט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10170249" y="1447054"/>
            <a:ext cx="1563828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רפורמה באו"ם (</a:t>
            </a:r>
            <a:r>
              <a:rPr lang="he-IL" dirty="0" err="1"/>
              <a:t>מועבי"ט</a:t>
            </a:r>
            <a:r>
              <a:rPr lang="he-IL" dirty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233" y="1837737"/>
            <a:ext cx="1554480" cy="369332"/>
          </a:xfrm>
          <a:prstGeom prst="rect">
            <a:avLst/>
          </a:prstGeom>
          <a:solidFill>
            <a:srgbClr val="A6ADEE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מיגור העוני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6305" y="3271679"/>
            <a:ext cx="1554480" cy="369332"/>
          </a:xfrm>
          <a:prstGeom prst="rect">
            <a:avLst/>
          </a:prstGeom>
          <a:solidFill>
            <a:srgbClr val="C9E2C4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סחר בינ"ל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6305" y="2784337"/>
            <a:ext cx="1554480" cy="369332"/>
          </a:xfrm>
          <a:prstGeom prst="rect">
            <a:avLst/>
          </a:prstGeom>
          <a:solidFill>
            <a:srgbClr val="0CA1A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הגירה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70249" y="2869837"/>
            <a:ext cx="1554480" cy="646331"/>
          </a:xfrm>
          <a:prstGeom prst="rect">
            <a:avLst/>
          </a:prstGeom>
          <a:solidFill>
            <a:srgbClr val="FFCC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בקרת נשק ופירוק נשק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7233" y="2296995"/>
            <a:ext cx="1594374" cy="369332"/>
          </a:xfrm>
          <a:prstGeom prst="rect">
            <a:avLst/>
          </a:prstGeom>
          <a:solidFill>
            <a:srgbClr val="75CCEB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בריאות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6305" y="3730937"/>
            <a:ext cx="155448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שוויון מגדרי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7867" y="968609"/>
            <a:ext cx="155448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זכויות אדם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867" y="4197809"/>
            <a:ext cx="1554480" cy="369332"/>
          </a:xfrm>
          <a:prstGeom prst="rect">
            <a:avLst/>
          </a:prstGeom>
          <a:solidFill>
            <a:srgbClr val="66FF33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אנרגיה נקיה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6305" y="5773030"/>
            <a:ext cx="1565938" cy="923330"/>
          </a:xfrm>
          <a:prstGeom prst="rect">
            <a:avLst/>
          </a:prstGeom>
          <a:solidFill>
            <a:srgbClr val="00CC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טכנולוגיה</a:t>
            </a:r>
          </a:p>
          <a:p>
            <a:pPr algn="ctr"/>
            <a:r>
              <a:rPr lang="he-IL" dirty="0"/>
              <a:t> (סייבר, רשתות חברתיות)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7233" y="1425366"/>
            <a:ext cx="155448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חינוך והשכלה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159651" y="697745"/>
            <a:ext cx="154448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יחסי אירופה-ארה"ב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39704" y="3756042"/>
            <a:ext cx="157442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טרור בינ"ל</a:t>
            </a:r>
          </a:p>
          <a:p>
            <a:pPr algn="ctr"/>
            <a:r>
              <a:rPr lang="he-IL" dirty="0"/>
              <a:t>רדיקליזם</a:t>
            </a:r>
          </a:p>
          <a:p>
            <a:endParaRPr lang="he-IL" dirty="0"/>
          </a:p>
        </p:txBody>
      </p:sp>
      <p:sp>
        <p:nvSpPr>
          <p:cNvPr id="31" name="TextBox 14">
            <a:extLst>
              <a:ext uri="{FF2B5EF4-FFF2-40B4-BE49-F238E27FC236}">
                <a16:creationId xmlns:a16="http://schemas.microsoft.com/office/drawing/2014/main" id="{BBD6FB40-0554-42E0-80C4-315DE7E56A5D}"/>
              </a:ext>
            </a:extLst>
          </p:cNvPr>
          <p:cNvSpPr txBox="1"/>
          <p:nvPr/>
        </p:nvSpPr>
        <p:spPr>
          <a:xfrm>
            <a:off x="9867571" y="5773030"/>
            <a:ext cx="1866506" cy="646331"/>
          </a:xfrm>
          <a:prstGeom prst="rect">
            <a:avLst/>
          </a:prstGeom>
          <a:solidFill>
            <a:srgbClr val="CF6231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הסכם הגרעין עם איראן</a:t>
            </a:r>
          </a:p>
        </p:txBody>
      </p:sp>
      <p:sp>
        <p:nvSpPr>
          <p:cNvPr id="32" name="TextBox 14">
            <a:extLst>
              <a:ext uri="{FF2B5EF4-FFF2-40B4-BE49-F238E27FC236}">
                <a16:creationId xmlns:a16="http://schemas.microsoft.com/office/drawing/2014/main" id="{F30A07E4-9785-4483-88A4-5497A31D429F}"/>
              </a:ext>
            </a:extLst>
          </p:cNvPr>
          <p:cNvSpPr txBox="1"/>
          <p:nvPr/>
        </p:nvSpPr>
        <p:spPr>
          <a:xfrm>
            <a:off x="3858250" y="2386436"/>
            <a:ext cx="4112724" cy="1446550"/>
          </a:xfrm>
          <a:prstGeom prst="rect">
            <a:avLst/>
          </a:prstGeom>
          <a:solidFill>
            <a:srgbClr val="CF6231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4400" dirty="0"/>
              <a:t>הסכם הגרעין </a:t>
            </a:r>
          </a:p>
          <a:p>
            <a:pPr algn="ctr"/>
            <a:r>
              <a:rPr lang="he-IL" sz="4400" dirty="0"/>
              <a:t>עם איראן</a:t>
            </a:r>
          </a:p>
        </p:txBody>
      </p:sp>
    </p:spTree>
    <p:extLst>
      <p:ext uri="{BB962C8B-B14F-4D97-AF65-F5344CB8AC3E}">
        <p14:creationId xmlns:p14="http://schemas.microsoft.com/office/powerpoint/2010/main" val="361765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57</Words>
  <Application>Microsoft Office PowerPoint</Application>
  <PresentationFormat>מסך רחב</PresentationFormat>
  <Paragraphs>23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Levenim MT</vt:lpstr>
      <vt:lpstr>Office Theme</vt:lpstr>
      <vt:lpstr>סוגיות בתחום המדיני הגלובלי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סוגיות בתחום המדיני הגלובלי</dc:title>
  <dc:creator>u26632</dc:creator>
  <cp:lastModifiedBy>ענת חן</cp:lastModifiedBy>
  <cp:revision>18</cp:revision>
  <dcterms:created xsi:type="dcterms:W3CDTF">2019-09-04T14:23:34Z</dcterms:created>
  <dcterms:modified xsi:type="dcterms:W3CDTF">2019-09-25T07:19:33Z</dcterms:modified>
</cp:coreProperties>
</file>