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7" r:id="rId2"/>
    <p:sldId id="329" r:id="rId3"/>
    <p:sldId id="353" r:id="rId4"/>
    <p:sldId id="356" r:id="rId5"/>
    <p:sldId id="357" r:id="rId6"/>
    <p:sldId id="354" r:id="rId7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י"ח/אלול/תשע"ט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י"ח/אלול/תשע"ט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</a:t>
            </a:r>
            <a:endParaRPr lang="he-IL" sz="75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אוקטובר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הגמר המחקרי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056757"/>
            <a:ext cx="9745978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 smtClean="0"/>
              <a:t>המטרה: להכשיר </a:t>
            </a:r>
            <a:r>
              <a:rPr lang="he-IL" sz="2700" dirty="0"/>
              <a:t>את המסיימים לכתוב עבודה 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ותחומי עיסוקם של </a:t>
            </a:r>
            <a:r>
              <a:rPr lang="he-IL" sz="2700" dirty="0" smtClean="0"/>
              <a:t>המשתתפים</a:t>
            </a:r>
            <a:endParaRPr lang="he-IL" sz="27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רלוונטי המהווה אתגר בתחום הביטחון </a:t>
            </a:r>
            <a:r>
              <a:rPr lang="he-IL" sz="2700" dirty="0" smtClean="0"/>
              <a:t>הלאומי, אשר יאפשר למשתתפים </a:t>
            </a:r>
            <a:r>
              <a:rPr lang="he-IL" sz="2700" dirty="0"/>
              <a:t>לחבר בין ניסיונם </a:t>
            </a:r>
            <a:r>
              <a:rPr lang="he-IL" sz="2700" dirty="0" smtClean="0"/>
              <a:t>המעשי לבין </a:t>
            </a:r>
            <a:r>
              <a:rPr lang="he-IL" sz="2700" dirty="0"/>
              <a:t>תכני הלימודים </a:t>
            </a:r>
            <a:r>
              <a:rPr lang="he-IL" sz="2700" dirty="0" err="1" smtClean="0"/>
              <a:t>במב"ל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16" y="508414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943259"/>
            <a:ext cx="10130028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sz="3000" dirty="0" smtClean="0"/>
              <a:t>עבודה </a:t>
            </a:r>
            <a:r>
              <a:rPr lang="he-IL" sz="3000" dirty="0"/>
              <a:t>בקבוצות </a:t>
            </a:r>
            <a:r>
              <a:rPr lang="he-IL" sz="3000" dirty="0" smtClean="0"/>
              <a:t>– בעדיפות לשלושה </a:t>
            </a:r>
            <a:r>
              <a:rPr lang="he-IL" sz="3000" dirty="0" smtClean="0"/>
              <a:t>משתתפים (חריגים </a:t>
            </a:r>
            <a:r>
              <a:rPr lang="he-IL" sz="3000" dirty="0" smtClean="0"/>
              <a:t>באישור </a:t>
            </a:r>
            <a:r>
              <a:rPr lang="he-IL" sz="3000" dirty="0" smtClean="0"/>
              <a:t>מיוחד)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sz="3000" dirty="0" smtClean="0"/>
              <a:t>גישה </a:t>
            </a:r>
            <a:r>
              <a:rPr lang="he-IL" sz="3000" dirty="0"/>
              <a:t>רב </a:t>
            </a:r>
            <a:r>
              <a:rPr lang="he-IL" sz="3000" dirty="0" smtClean="0"/>
              <a:t>תחומית (לבחירת נושא, לציוות ולכתיבה)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altLang="he-IL" sz="3000" dirty="0" err="1" smtClean="0"/>
              <a:t>תיעדוף</a:t>
            </a:r>
            <a:r>
              <a:rPr lang="he-IL" altLang="he-IL" sz="3000" dirty="0" smtClean="0"/>
              <a:t> מתוך רשימת נושאים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altLang="he-IL" sz="3000" dirty="0" smtClean="0"/>
              <a:t>מדריך מלווה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altLang="he-IL" sz="3000" dirty="0" smtClean="0"/>
              <a:t>מנחה אקדמי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altLang="he-IL" sz="3000" dirty="0" smtClean="0"/>
              <a:t>הגשת הצעת </a:t>
            </a:r>
            <a:r>
              <a:rPr lang="he-IL" altLang="he-IL" sz="3000" dirty="0" smtClean="0"/>
              <a:t>מחקר לאישור וועדת פרויקט הגמר</a:t>
            </a:r>
            <a:endParaRPr lang="he-IL" altLang="he-IL" sz="3000" dirty="0" smtClean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1838751"/>
            <a:ext cx="10130028" cy="545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ההצעה לתכנית מחקר תוגש למנחה האקדמי, ולאחר אישורו למדריך המלווה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המדריך יגיש את ההצעה לוועדת פרויקט הגמר לאישור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ההצעה תכלול:</a:t>
            </a:r>
          </a:p>
          <a:p>
            <a:pPr marL="1200150" lvl="1" indent="-457200"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sz="2400" dirty="0" smtClean="0"/>
              <a:t>הגדרת הנושא</a:t>
            </a:r>
          </a:p>
          <a:p>
            <a:pPr marL="1200150" lvl="1" indent="-457200"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sz="2400" dirty="0" smtClean="0"/>
              <a:t>מטרת העבודה</a:t>
            </a:r>
          </a:p>
          <a:p>
            <a:pPr marL="1200150" lvl="1" indent="-457200"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sz="2400" dirty="0" smtClean="0"/>
              <a:t>רקע תיאורטי</a:t>
            </a:r>
          </a:p>
          <a:p>
            <a:pPr marL="1200150" lvl="1" indent="-457200"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sz="2400" dirty="0" smtClean="0"/>
              <a:t>שאלת/</a:t>
            </a:r>
            <a:r>
              <a:rPr lang="he-IL" sz="2400" dirty="0" err="1" smtClean="0"/>
              <a:t>ות</a:t>
            </a:r>
            <a:r>
              <a:rPr lang="he-IL" sz="2400" dirty="0" smtClean="0"/>
              <a:t> המחקר (באישור המנחה האקדמי)</a:t>
            </a:r>
          </a:p>
          <a:p>
            <a:pPr marL="1200150" lvl="1" indent="-457200"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sz="2400" dirty="0" smtClean="0"/>
              <a:t>שיטת המחקר</a:t>
            </a:r>
          </a:p>
          <a:p>
            <a:pPr marL="1200150" lvl="1" indent="-457200"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sz="2400" dirty="0" smtClean="0"/>
              <a:t>מקורות </a:t>
            </a:r>
            <a:r>
              <a:rPr lang="he-IL" sz="2400" dirty="0"/>
              <a:t>אפשריים בעברית </a:t>
            </a:r>
            <a:r>
              <a:rPr lang="he-IL" sz="2400" dirty="0" smtClean="0"/>
              <a:t>ובאנגלית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7071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לוחות זמנים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4130"/>
              </p:ext>
            </p:extLst>
          </p:nvPr>
        </p:nvGraphicFramePr>
        <p:xfrm>
          <a:off x="2084252" y="1771411"/>
          <a:ext cx="8128000" cy="4206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1520677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02093472"/>
                    </a:ext>
                  </a:extLst>
                </a:gridCol>
              </a:tblGrid>
              <a:tr h="33420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190523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הצגת </a:t>
                      </a:r>
                      <a:r>
                        <a:rPr lang="he-IL" sz="1800" b="0" kern="1200" dirty="0" err="1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ציוותים</a:t>
                      </a:r>
                      <a:endParaRPr lang="he-IL" sz="1800" b="0" kern="1200" dirty="0" smtClean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28.10.2019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70751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הצעת מחקר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עד הסימולציה המדינית-</a:t>
                      </a:r>
                      <a:r>
                        <a:rPr lang="he-IL" sz="1800" b="0" kern="1200" dirty="0" err="1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בטחונית</a:t>
                      </a:r>
                      <a:endParaRPr lang="he-IL" sz="1800" b="0" kern="1200" dirty="0" smtClean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476034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דו"ח התקדמות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עד פסח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0064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טיוטה ראשונה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31.5.2019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607178"/>
                  </a:ext>
                </a:extLst>
              </a:tr>
              <a:tr h="82407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הערכת מנחה, ציון מוצע והצעות לשיפורים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1.7.2019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047527"/>
                  </a:ext>
                </a:extLst>
              </a:tr>
              <a:tr h="334207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797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32" y="515751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43" y="1684713"/>
            <a:ext cx="10130028" cy="6170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ציון מינימלי המזכה בהכרה אקדמית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ומב"לית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הינו 70 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לפחות</a:t>
            </a:r>
            <a:endParaRPr lang="en-US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משקל העבודה יהיה 20% מהציון הסופי של המשתתף בתעודת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''ל ובתעודת 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האוניברסיטה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עבודות 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לא מסווגות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אפשרות לציון דיפרנציאלי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היקף הפרויקט - 75-80 עמודים (לקבוצה של שלושה משתתפים) בפונט </a:t>
            </a:r>
            <a:r>
              <a:rPr lang="en-US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david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גודל 12, רווח 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1.5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b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10700</TotalTime>
  <Words>218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פרויקט הגמר המחקרי</vt:lpstr>
      <vt:lpstr>השיטה</vt:lpstr>
      <vt:lpstr>תכנית המחקר</vt:lpstr>
      <vt:lpstr>לוחות זמנים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304</cp:revision>
  <cp:lastPrinted>2019-08-30T14:02:34Z</cp:lastPrinted>
  <dcterms:created xsi:type="dcterms:W3CDTF">2017-08-17T05:53:13Z</dcterms:created>
  <dcterms:modified xsi:type="dcterms:W3CDTF">2019-09-18T13:11:33Z</dcterms:modified>
</cp:coreProperties>
</file>