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53" r:id="rId10"/>
    <p:sldId id="347" r:id="rId11"/>
    <p:sldId id="348" r:id="rId12"/>
    <p:sldId id="356" r:id="rId13"/>
    <p:sldId id="354" r:id="rId14"/>
    <p:sldId id="357" r:id="rId15"/>
    <p:sldId id="358" r:id="rId16"/>
    <p:sldId id="342" r:id="rId17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ב'/אלול/תשע"ט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ב'/אלול/תשע"ט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02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02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02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3135942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תדריך לסיורי </a:t>
            </a:r>
            <a:r>
              <a:rPr lang="he-IL" sz="48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ולסמינר אירופה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7476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455" y="1381981"/>
            <a:ext cx="9184425" cy="812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1. סיור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מחזור מ"ז באירופה יתקיים בתאריכים: 10-14 בנובמבר 2019. 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2. מבנה הסיור: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א' – ג' סיור צוותי ב-4 מדינות: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1 – גרמניה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 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4 – קפריסין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ד'-ה' – סיור משותף בבריסל בנאט"ו ובמוסדות האיחוד האירופי.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3. כהכנה לסיור יתקיים סמינר למידה צוותי על פי המדינה אליה יוצא כל צוות, ויום    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 הכנה משותף לנאט"ו ולמוסדות האיחוד האירופי.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2049702"/>
            <a:ext cx="10149333" cy="563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מדינה חברה באיחוד האירופי, וביצוע חקירה סביב אתגר ביטחון לאומי עכשווי אתו היא מתמודדת. </a:t>
            </a:r>
            <a:endParaRPr lang="he-IL" sz="22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נאט"ו והאיחוד האירופי כארגונים בינלאומיים מרכזיים במערכת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העולמית,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וחקר השפעתם על ממדים בביטחון הלאומי הישראלי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43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רציונל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3" y="2070776"/>
            <a:ext cx="10149333" cy="563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לקשר בין הלמידה של 3 קורסי התשתית הגלובאלית העוסקים בתשתית 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הביטחון הלאומי ומושגי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 שלו, בגלובאליזם ובאסטרטגיה, ולהדגים אותם על מדינות נבחרות.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בכל מדינה, יושם דגש על </a:t>
            </a:r>
            <a:r>
              <a:rPr lang="he-IL" sz="2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מרכיב בסיסי נבחר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 של 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הביטחון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הלאומי על רקע כלל היבטי 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הביטחון הלאומי באותה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מדינה.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878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467" y="1762319"/>
            <a:ext cx="10149333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בכל צוות ייקבעו מובילים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;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תפקידם להבנות את תהליך הלמידה, יחד עם מדריך הצוות ומומחה תוכן אשר יוצמד לכל קבוצה.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הסמינר יתחלק בין טעינה בתוכן הרלוונטי לסיור, לבין עבודה אישית וקבוצתית בניסות שאלת המחקר וביצוע החקירה.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לכל צוות יצטרף גורם מנהלי שיסייע בכל התהליך הארגוני בתכנון ותוך כדי הסיור.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החלק המשותף של הסיור יובל בצורה מרוכזת על ידי סגל </a:t>
            </a:r>
            <a:r>
              <a:rPr lang="he-IL" sz="22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המב"ל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. 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55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4005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מנחים מלווים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296" y="2070754"/>
            <a:ext cx="8404070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גרמניה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מנהלת המרכז לחקר אירופה וגרמניה </a:t>
            </a:r>
            <a:r>
              <a:rPr lang="he-IL" altLang="he-IL" sz="2000" smtClean="0">
                <a:latin typeface="Levenim MT" panose="02010502060101010101" pitchFamily="2" charset="-79"/>
                <a:cs typeface="Levenim MT" panose="02010502060101010101" pitchFamily="2" charset="-79"/>
              </a:rPr>
              <a:t>באוניברסיטת חיפה, 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                       גב'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קתרינה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קונארק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יוון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שגריר ישראל לשעבר באתונה, מר רן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קוריאל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בריטניה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נספח בריטניה בישראל, אל"ם ג'יימס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פרייסט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קפריסין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פרופ' יוסי בן ארצי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64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4005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תוצרים נדרשים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070776"/>
            <a:ext cx="10277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מפורטת לסיור ולימי ההכנה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תיק סיור מפורט, הכולל את התכנית וחומרי עזר ע"פ הצורך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מצגת מסכמת (לא חווייתית) ובה: מטרה, שאלות החקירה, עיקרי התובנות שנלמדו בסיור, לקחים והערות המשתתפים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242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3152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849" y="1574387"/>
            <a:ext cx="10255951" cy="6601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ניצול הזמן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הובלה של המשתתפים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חשיבה יצירתית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התנהגות וקוד לבוש בחו"ל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מנהלות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הזמנת טיסות ואפשרות לשילוב חופשות פרטיות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68252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35645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במהלך העונה הישראלית מתוכננים להתקיים שלושה סיורי ביטחון לאומי: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א. סיור צפון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ב. סיור דרום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ג. סיור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איו"ש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וירושלים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הסיורים ומערכת ההכנות עליהם תהיה באחריות צוות משתתפים מוביל.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ומערכת ההכנות מהווים קורס אקדמי המזכה ב-4 שש"ס. 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365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הסיורים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23814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הרחבת הידע בתחומי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הלאומי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 על ידי מפגש עם נושאים, דמויות, ומקומות. 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מרכיבי העוצמה הלאומית לצד פערים ומתחים שונים.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משאבי המדינה,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רציונל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חלוקתם והשפעתם על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הלאומי.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תפיסה ביקורתית על הנלמד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בין התיאוריה והמעשה.</a:t>
            </a:r>
          </a:p>
          <a:p>
            <a:pPr>
              <a:lnSpc>
                <a:spcPct val="150000"/>
              </a:lnSpc>
            </a:pP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אחריות על סיורי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124367"/>
            <a:ext cx="974597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צפון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3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דרום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1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איו"ש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וירושלים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4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תפקידי הצוות המוביל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124367"/>
            <a:ext cx="9745978" cy="614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עצמי של האזור, המרצים והמקומות.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תכנון רציונל הסיור (מאפייני האזור, איזון בין התכנים, סיורי הכנה, מפגשים מקדימים ועוד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).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העברת ידע מקדים במליאה ובקבוצות ייעודיות.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הפניה לחומרי קריאה, מצגות, אתרים ועוד.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הכנת עזרים וחלוקת משימות לחברי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הצוות.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הובלת הסיור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50261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אבני הדרך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453839"/>
            <a:ext cx="1120018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סיעור מוחות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לגיבוש כוונים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מרכזיים - בצוות המוביל ובצוות האחראי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קביעת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מובילים – בצוות 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גיבוש מתווה הסיור, והזיקה לתכני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 – בצוות 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אישורי תוכניות – מדריך, פרופ' יוסי בן ארצי,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ומפקד המכללות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 תכנים רלוונטיים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לסיור – שלב ההכנה והטעינה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חומרי קריאה, מפות,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תצ"אות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צילום פנורמי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תכנית הסיור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הובלה, תיאום, הנחיית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התכנים, שימוש בעזרים – בסיור עצמו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העמקת התובנות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מהסיור – עיבוד לאחר הסיור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50753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לתכנון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153615" y="1322776"/>
            <a:ext cx="1120018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משכי הטעינה ישמשו להצגת הנושא או האזור כשלב מקדים לסיור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עצמו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עיסוק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בכל מרכיבי הביטחון הלאומי תוך שמירה על איזון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ביניהם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(כלכלי, מדיני, בטחוני וחברתי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הכנה, מפגשים מקדימים ותוכנית צל – מקרים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ותגובות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ניסוח שאלות חקר המחייבות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העמקה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שילוב מרצים ומקומות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חשובים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ומרכזיים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לביטחון הלאומי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תיק סיור מפורט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חדשנות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ויצירתיות בתכנון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חברתי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עיבוד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605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תוצרים נדרשים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070776"/>
            <a:ext cx="10277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מפורטת ל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 ההכנה ולסיור</a:t>
            </a:r>
            <a:endParaRPr 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תיק סיור מפורט, הכולל את התכנית וחומרי עזר ע"פ הצורך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מצגת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מסכמת ובה עיקרי התובנות שנלמדו בסיור, לקחים והערות המשתתפים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836588" y="203568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אירופה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47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10726</TotalTime>
  <Words>576</Words>
  <Application>Microsoft Office PowerPoint</Application>
  <PresentationFormat>מסך רחב</PresentationFormat>
  <Paragraphs>142</Paragraphs>
  <Slides>16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מ"ז</vt:lpstr>
      <vt:lpstr>כללי</vt:lpstr>
      <vt:lpstr>מטרת הסיורים</vt:lpstr>
      <vt:lpstr>חלוקת אחריות על סיורי הבטל"ם</vt:lpstr>
      <vt:lpstr>תפקידי הצוות המוביל</vt:lpstr>
      <vt:lpstr>אבני הדרך</vt:lpstr>
      <vt:lpstr>עקרונות לתכנון</vt:lpstr>
      <vt:lpstr>תוצרים נדרשים</vt:lpstr>
      <vt:lpstr>מצגת של PowerPoint‏</vt:lpstr>
      <vt:lpstr>מבנה הסיור</vt:lpstr>
      <vt:lpstr>מטרות</vt:lpstr>
      <vt:lpstr>רציונל</vt:lpstr>
      <vt:lpstr>השיטה</vt:lpstr>
      <vt:lpstr>מנחים מלווים</vt:lpstr>
      <vt:lpstr>תוצרים נדרשים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241</cp:revision>
  <cp:lastPrinted>2017-08-27T15:18:28Z</cp:lastPrinted>
  <dcterms:created xsi:type="dcterms:W3CDTF">2017-08-17T05:53:13Z</dcterms:created>
  <dcterms:modified xsi:type="dcterms:W3CDTF">2019-09-02T16:59:01Z</dcterms:modified>
</cp:coreProperties>
</file>