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60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279635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וסיור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5923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789052"/>
            <a:ext cx="10149333" cy="82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</a:t>
            </a:r>
            <a:r>
              <a:rPr lang="he-IL" sz="2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מרכיב </a:t>
            </a:r>
            <a:r>
              <a:rPr 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נבחר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של הביטחון הלאומי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המהווה אתגר עכשווי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עימו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היא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מתמודדת,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על רקע כלל היבטי הביטחון הלאומי באותה מדינה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סיכום עונת הלימודים הגלובאלית</a:t>
            </a:r>
          </a:p>
          <a:p>
            <a:pPr algn="just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הסמינר והסיור מהווים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קורס אקדמי המזכה ב-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9233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721619"/>
            <a:ext cx="9184425" cy="750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בנובמבר 2019 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- סיור צוותי ב- 4 מדינות: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 marL="1485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11833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656072"/>
            <a:ext cx="10149333" cy="715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כהכנה לסיור יתקיים סמינר למידה צוותי על פי המדינה אליה יוצא כל צוות,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ויום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הכנה משותף לנאט"ו ולמוסדות האיחוד האירופי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תפקידם להבנות את תהליך הלמידה, יחד עם מדריך הצוות ומומחה תוכן אשר יוצמד לכל קבוצה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בניסוח שאלת המחקר וביצוע החקירה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מנהלי שיסייע בכל התהליך הארגוני בתכנון ותוך כדי הסיור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7068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מנחים מלווים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296" y="2070754"/>
            <a:ext cx="8404070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גרמניה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מנהלת המרכז לחקר אירופה וגרמניה באוניברסיטת חיפה, גב'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קתרינה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קונארק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יוון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שגריר ישראל לשעבר באתונה, מר רן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קוריאל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בריטניה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נספח בריטניה בישראל, אל"ם ג'יימס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פרייסט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קפריסין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 ארצי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375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1914020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שאלות הלימוד והחקירה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(תובא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(לא חווייתית) ובה: מטרה, שאלות החקירה,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927086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זמן ההכנה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622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53212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(28-26 נובמבר)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(19-17 דצמבר)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(30-28 ינואר)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וההכנות לקראתם יהיו באחריות צוות משתתפים מוביל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ב- 4 שש"ס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ומקומות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שונים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</a:t>
            </a:r>
            <a:r>
              <a:rPr 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והמעשה</a:t>
            </a:r>
            <a:endParaRPr 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6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3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יו"ש וירושלים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האזור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התכנים)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סיורי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הכנה, מפגשים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מקדימים, הכנת תכנית צל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במליאה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688973"/>
            <a:ext cx="112001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כיוונים מרכזיים - בצוות המוביל ובצוות האחראי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תכנית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מדריך,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ומפקד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המכללות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 תוכן אקדמי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פרופ' יוסי בן-ארצי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חומרי קריאה, מפות,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בסיור עצמו - הובלה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, תיאום, הנחיית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לאחר הסיור – עיבוד התובנות מהסיור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714666"/>
            <a:ext cx="103727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מרכיבי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הביטחון הלאומי תוך שמירה על איזון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ביניהם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(כלכלי, מדיני, בטחוני וחברתי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ניסוח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שאלות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חקר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חשובים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ומרכזיים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עיבוד 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תוצרים נדרשים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37396" y="2070776"/>
            <a:ext cx="10277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שאלה/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והחקירה 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(יובאו לאישור)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מפורטת לימי ההכנה ולסיור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תיק סיור מפורט, הכולל את התכנית וחומרי עזר ע"פ הצורך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תחקיר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מצגת מסכמת ובה עיקרי התובנות שנלמדו בסיור, לקחים והערות המשתתפים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12713</TotalTime>
  <Words>660</Words>
  <Application>Microsoft Office PowerPoint</Application>
  <PresentationFormat>מסך רחב</PresentationFormat>
  <Paragraphs>138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מטרות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תוצרים נדרשים</vt:lpstr>
      <vt:lpstr>מצגת של PowerPoint‏</vt:lpstr>
      <vt:lpstr>מטרות הסיור</vt:lpstr>
      <vt:lpstr>מבנה הסיור</vt:lpstr>
      <vt:lpstr>השיטה</vt:lpstr>
      <vt:lpstr>מנחים מלווים</vt:lpstr>
      <vt:lpstr>תוצרים נדרשים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335</cp:revision>
  <cp:lastPrinted>2019-09-04T04:53:51Z</cp:lastPrinted>
  <dcterms:created xsi:type="dcterms:W3CDTF">2017-08-17T05:53:13Z</dcterms:created>
  <dcterms:modified xsi:type="dcterms:W3CDTF">2019-09-08T04:06:46Z</dcterms:modified>
</cp:coreProperties>
</file>