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0" r:id="rId6"/>
    <p:sldId id="273" r:id="rId7"/>
    <p:sldId id="271" r:id="rId8"/>
    <p:sldId id="275" r:id="rId9"/>
    <p:sldId id="272" r:id="rId10"/>
    <p:sldId id="274" r:id="rId11"/>
    <p:sldId id="269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an" initials="E" lastIdx="0" clrIdx="0">
    <p:extLst>
      <p:ext uri="{19B8F6BF-5375-455C-9EA6-DF929625EA0E}">
        <p15:presenceInfo xmlns:p15="http://schemas.microsoft.com/office/powerpoint/2012/main" userId="Er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A86A54-1AC7-4457-B6F3-A4CA40706A1D}" type="doc">
      <dgm:prSet loTypeId="urn:microsoft.com/office/officeart/2005/8/layout/matrix1" loCatId="matrix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pPr rtl="1"/>
          <a:endParaRPr lang="he-IL"/>
        </a:p>
      </dgm:t>
    </dgm:pt>
    <dgm:pt modelId="{94B60E39-38B2-4AA6-AE39-F5DE4201CC43}">
      <dgm:prSet phldrT="[טקסט]"/>
      <dgm:spPr>
        <a:solidFill>
          <a:schemeClr val="tx1"/>
        </a:solidFill>
      </dgm:spPr>
      <dgm:t>
        <a:bodyPr/>
        <a:lstStyle/>
        <a:p>
          <a:pPr rtl="1"/>
          <a:r>
            <a:rPr lang="he-IL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כלכלה בראי הביטחון הלאומי</a:t>
          </a:r>
          <a:endParaRPr lang="he-IL" b="1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DB7724-962F-45B0-9273-C375635F8E7B}" type="parTrans" cxnId="{492DED7B-61BE-4F42-9EC7-8E2E1626A1BD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8B021FC-AAEF-4BA2-948D-73FCFBB1F5EA}" type="sibTrans" cxnId="{492DED7B-61BE-4F42-9EC7-8E2E1626A1BD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08AF23C-D240-4A1F-A3FE-B6D6AFFCF25B}">
      <dgm:prSet phldrT="[טקסט]" custT="1"/>
      <dgm:spPr/>
      <dgm:t>
        <a:bodyPr/>
        <a:lstStyle/>
        <a:p>
          <a:pPr rtl="1"/>
          <a:r>
            <a:rPr lang="he-IL" sz="3200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סוגיות במדיניות כלכלית</a:t>
          </a:r>
          <a:endParaRPr lang="he-IL" sz="3200" b="1" u="sng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13DD4A2-D95B-43AE-8A8C-74C32ECCFD63}" type="parTrans" cxnId="{D6B0CA55-836D-43F1-A8EB-02200931E2EB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08DF4CA-B058-4D21-B653-D5BA3B385D02}" type="sibTrans" cxnId="{D6B0CA55-836D-43F1-A8EB-02200931E2EB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23806D3-4867-4141-A872-F8877425C0FB}">
      <dgm:prSet phldrT="[טקסט]" custT="1"/>
      <dgm:spPr/>
      <dgm:t>
        <a:bodyPr/>
        <a:lstStyle/>
        <a:p>
          <a:pPr rtl="1"/>
          <a:r>
            <a:rPr lang="he-IL" sz="3200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כלכלה וגלובליזציה</a:t>
          </a:r>
          <a:endParaRPr lang="he-IL" sz="3200" b="1" u="sng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E77E648-E950-47AF-BA24-C22C5BE654EB}" type="parTrans" cxnId="{15685BCB-6CD6-43C6-9854-6B4E7656E127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A4C9027-44D5-4D45-B9B8-B7E7C360CAF1}" type="sibTrans" cxnId="{15685BCB-6CD6-43C6-9854-6B4E7656E127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394A23-A530-40B8-8D43-A739177543E3}">
      <dgm:prSet phldrT="[טקסט]" custT="1"/>
      <dgm:spPr/>
      <dgm:t>
        <a:bodyPr/>
        <a:lstStyle/>
        <a:p>
          <a:pPr rtl="1"/>
          <a:r>
            <a:rPr lang="he-IL" sz="3200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כלכלה ובטחון לאומי - חקירה</a:t>
          </a:r>
          <a:endParaRPr lang="he-IL" sz="3200" b="1" u="sng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A34629-7195-4A3E-848B-5C48AF54CC3C}" type="parTrans" cxnId="{25EEC163-B9FB-4C1B-BA1F-8F21D7D765B2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20BDB0-614E-4A82-84FD-CC58789C8E75}" type="sibTrans" cxnId="{25EEC163-B9FB-4C1B-BA1F-8F21D7D765B2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F302554-3D14-402B-B7AE-7A20E7F6BCDD}">
      <dgm:prSet phldrT="[טקסט]" custT="1"/>
      <dgm:spPr/>
      <dgm:t>
        <a:bodyPr/>
        <a:lstStyle/>
        <a:p>
          <a:pPr rtl="1"/>
          <a:r>
            <a:rPr lang="he-IL" sz="3200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סמינר בסוגיות כלכליות</a:t>
          </a:r>
          <a:endParaRPr lang="he-IL" sz="3200" b="1" u="sng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5A57299-BD37-4898-9C06-4CB5FCFD2CFD}" type="parTrans" cxnId="{60AA0469-8E6D-4F3D-80E0-8BB6C32EDF36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E55B43F-7CE3-4FF1-AF22-4F979F8F2589}" type="sibTrans" cxnId="{60AA0469-8E6D-4F3D-80E0-8BB6C32EDF36}">
      <dgm:prSet/>
      <dgm:spPr/>
      <dgm:t>
        <a:bodyPr/>
        <a:lstStyle/>
        <a:p>
          <a:pPr rtl="1"/>
          <a:endParaRPr lang="he-IL" b="1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D842356-D6B4-48B4-A7F1-B438ED25CCD2}" type="pres">
      <dgm:prSet presAssocID="{EAA86A54-1AC7-4457-B6F3-A4CA40706A1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DBF1607-7244-4487-812B-C9A9297E4D74}" type="pres">
      <dgm:prSet presAssocID="{EAA86A54-1AC7-4457-B6F3-A4CA40706A1D}" presName="matrix" presStyleCnt="0"/>
      <dgm:spPr/>
      <dgm:t>
        <a:bodyPr/>
        <a:lstStyle/>
        <a:p>
          <a:pPr rtl="1"/>
          <a:endParaRPr lang="he-IL"/>
        </a:p>
      </dgm:t>
    </dgm:pt>
    <dgm:pt modelId="{18138ADB-5B10-4725-92B2-431E2B6B6F34}" type="pres">
      <dgm:prSet presAssocID="{EAA86A54-1AC7-4457-B6F3-A4CA40706A1D}" presName="tile1" presStyleLbl="node1" presStyleIdx="0" presStyleCnt="4" custLinFactNeighborX="-1052" custLinFactNeighborY="2452"/>
      <dgm:spPr/>
      <dgm:t>
        <a:bodyPr/>
        <a:lstStyle/>
        <a:p>
          <a:pPr rtl="1"/>
          <a:endParaRPr lang="he-IL"/>
        </a:p>
      </dgm:t>
    </dgm:pt>
    <dgm:pt modelId="{9D3C7AF0-F8D2-4770-9608-6B5C0E283A06}" type="pres">
      <dgm:prSet presAssocID="{EAA86A54-1AC7-4457-B6F3-A4CA40706A1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F96B3C3-E981-44EF-8FDE-CDE53E000C29}" type="pres">
      <dgm:prSet presAssocID="{EAA86A54-1AC7-4457-B6F3-A4CA40706A1D}" presName="tile2" presStyleLbl="node1" presStyleIdx="1" presStyleCnt="4" custLinFactNeighborX="5566" custLinFactNeighborY="-14311"/>
      <dgm:spPr/>
      <dgm:t>
        <a:bodyPr/>
        <a:lstStyle/>
        <a:p>
          <a:pPr rtl="1"/>
          <a:endParaRPr lang="he-IL"/>
        </a:p>
      </dgm:t>
    </dgm:pt>
    <dgm:pt modelId="{70CA0757-7B88-431C-982C-A1C3CB04511E}" type="pres">
      <dgm:prSet presAssocID="{EAA86A54-1AC7-4457-B6F3-A4CA40706A1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52243EE-19DA-439A-90D7-111F82FF8E2D}" type="pres">
      <dgm:prSet presAssocID="{EAA86A54-1AC7-4457-B6F3-A4CA40706A1D}" presName="tile3" presStyleLbl="node1" presStyleIdx="2" presStyleCnt="4"/>
      <dgm:spPr/>
      <dgm:t>
        <a:bodyPr/>
        <a:lstStyle/>
        <a:p>
          <a:pPr rtl="1"/>
          <a:endParaRPr lang="he-IL"/>
        </a:p>
      </dgm:t>
    </dgm:pt>
    <dgm:pt modelId="{3B0F0A51-A4AA-4922-8259-78E343AE0E4F}" type="pres">
      <dgm:prSet presAssocID="{EAA86A54-1AC7-4457-B6F3-A4CA40706A1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2C93974-A715-4F0A-8243-54661D3F4D4F}" type="pres">
      <dgm:prSet presAssocID="{EAA86A54-1AC7-4457-B6F3-A4CA40706A1D}" presName="tile4" presStyleLbl="node1" presStyleIdx="3" presStyleCnt="4"/>
      <dgm:spPr/>
      <dgm:t>
        <a:bodyPr/>
        <a:lstStyle/>
        <a:p>
          <a:pPr rtl="1"/>
          <a:endParaRPr lang="he-IL"/>
        </a:p>
      </dgm:t>
    </dgm:pt>
    <dgm:pt modelId="{6972480D-1D65-44BF-A833-3BEAC651C610}" type="pres">
      <dgm:prSet presAssocID="{EAA86A54-1AC7-4457-B6F3-A4CA40706A1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7974C8D-362D-4748-848E-8A707BEA95FE}" type="pres">
      <dgm:prSet presAssocID="{EAA86A54-1AC7-4457-B6F3-A4CA40706A1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4F64298-D8CF-4045-BF6E-AA21D73DE639}" type="presOf" srcId="{423806D3-4867-4141-A872-F8877425C0FB}" destId="{2F96B3C3-E981-44EF-8FDE-CDE53E000C29}" srcOrd="0" destOrd="0" presId="urn:microsoft.com/office/officeart/2005/8/layout/matrix1"/>
    <dgm:cxn modelId="{7D594434-39D7-40EE-9AD4-4F66AAEB495E}" type="presOf" srcId="{94B60E39-38B2-4AA6-AE39-F5DE4201CC43}" destId="{67974C8D-362D-4748-848E-8A707BEA95FE}" srcOrd="0" destOrd="0" presId="urn:microsoft.com/office/officeart/2005/8/layout/matrix1"/>
    <dgm:cxn modelId="{5D9D0D5B-21D1-4143-89B4-D8B319762E13}" type="presOf" srcId="{108AF23C-D240-4A1F-A3FE-B6D6AFFCF25B}" destId="{9D3C7AF0-F8D2-4770-9608-6B5C0E283A06}" srcOrd="1" destOrd="0" presId="urn:microsoft.com/office/officeart/2005/8/layout/matrix1"/>
    <dgm:cxn modelId="{CCC8A482-DF44-473F-A376-4418169A9CDE}" type="presOf" srcId="{CF302554-3D14-402B-B7AE-7A20E7F6BCDD}" destId="{12C93974-A715-4F0A-8243-54661D3F4D4F}" srcOrd="0" destOrd="0" presId="urn:microsoft.com/office/officeart/2005/8/layout/matrix1"/>
    <dgm:cxn modelId="{82459BE9-FC6E-4D14-8D00-C67FE642EBAA}" type="presOf" srcId="{3F394A23-A530-40B8-8D43-A739177543E3}" destId="{3B0F0A51-A4AA-4922-8259-78E343AE0E4F}" srcOrd="1" destOrd="0" presId="urn:microsoft.com/office/officeart/2005/8/layout/matrix1"/>
    <dgm:cxn modelId="{15685BCB-6CD6-43C6-9854-6B4E7656E127}" srcId="{94B60E39-38B2-4AA6-AE39-F5DE4201CC43}" destId="{423806D3-4867-4141-A872-F8877425C0FB}" srcOrd="1" destOrd="0" parTransId="{3E77E648-E950-47AF-BA24-C22C5BE654EB}" sibTransId="{BA4C9027-44D5-4D45-B9B8-B7E7C360CAF1}"/>
    <dgm:cxn modelId="{3D401DC0-7373-4140-83AA-8A24C0331E80}" type="presOf" srcId="{EAA86A54-1AC7-4457-B6F3-A4CA40706A1D}" destId="{9D842356-D6B4-48B4-A7F1-B438ED25CCD2}" srcOrd="0" destOrd="0" presId="urn:microsoft.com/office/officeart/2005/8/layout/matrix1"/>
    <dgm:cxn modelId="{61549DD9-8FC3-41CC-A8C4-3D487924B5F3}" type="presOf" srcId="{423806D3-4867-4141-A872-F8877425C0FB}" destId="{70CA0757-7B88-431C-982C-A1C3CB04511E}" srcOrd="1" destOrd="0" presId="urn:microsoft.com/office/officeart/2005/8/layout/matrix1"/>
    <dgm:cxn modelId="{60AA0469-8E6D-4F3D-80E0-8BB6C32EDF36}" srcId="{94B60E39-38B2-4AA6-AE39-F5DE4201CC43}" destId="{CF302554-3D14-402B-B7AE-7A20E7F6BCDD}" srcOrd="3" destOrd="0" parTransId="{15A57299-BD37-4898-9C06-4CB5FCFD2CFD}" sibTransId="{AE55B43F-7CE3-4FF1-AF22-4F979F8F2589}"/>
    <dgm:cxn modelId="{9CCAC6B1-7572-41C1-8830-D1B59175003F}" type="presOf" srcId="{3F394A23-A530-40B8-8D43-A739177543E3}" destId="{B52243EE-19DA-439A-90D7-111F82FF8E2D}" srcOrd="0" destOrd="0" presId="urn:microsoft.com/office/officeart/2005/8/layout/matrix1"/>
    <dgm:cxn modelId="{58FC9294-8A16-43FA-919E-AE4E2C6F028F}" type="presOf" srcId="{CF302554-3D14-402B-B7AE-7A20E7F6BCDD}" destId="{6972480D-1D65-44BF-A833-3BEAC651C610}" srcOrd="1" destOrd="0" presId="urn:microsoft.com/office/officeart/2005/8/layout/matrix1"/>
    <dgm:cxn modelId="{492DED7B-61BE-4F42-9EC7-8E2E1626A1BD}" srcId="{EAA86A54-1AC7-4457-B6F3-A4CA40706A1D}" destId="{94B60E39-38B2-4AA6-AE39-F5DE4201CC43}" srcOrd="0" destOrd="0" parTransId="{C9DB7724-962F-45B0-9273-C375635F8E7B}" sibTransId="{D8B021FC-AAEF-4BA2-948D-73FCFBB1F5EA}"/>
    <dgm:cxn modelId="{D6B0CA55-836D-43F1-A8EB-02200931E2EB}" srcId="{94B60E39-38B2-4AA6-AE39-F5DE4201CC43}" destId="{108AF23C-D240-4A1F-A3FE-B6D6AFFCF25B}" srcOrd="0" destOrd="0" parTransId="{413DD4A2-D95B-43AE-8A8C-74C32ECCFD63}" sibTransId="{208DF4CA-B058-4D21-B653-D5BA3B385D02}"/>
    <dgm:cxn modelId="{B8F41A3D-AE57-48B1-A89E-2604E37477EE}" type="presOf" srcId="{108AF23C-D240-4A1F-A3FE-B6D6AFFCF25B}" destId="{18138ADB-5B10-4725-92B2-431E2B6B6F34}" srcOrd="0" destOrd="0" presId="urn:microsoft.com/office/officeart/2005/8/layout/matrix1"/>
    <dgm:cxn modelId="{25EEC163-B9FB-4C1B-BA1F-8F21D7D765B2}" srcId="{94B60E39-38B2-4AA6-AE39-F5DE4201CC43}" destId="{3F394A23-A530-40B8-8D43-A739177543E3}" srcOrd="2" destOrd="0" parTransId="{71A34629-7195-4A3E-848B-5C48AF54CC3C}" sibTransId="{D020BDB0-614E-4A82-84FD-CC58789C8E75}"/>
    <dgm:cxn modelId="{E80C1D5B-D69A-4038-8F79-DBEA5EDE5913}" type="presParOf" srcId="{9D842356-D6B4-48B4-A7F1-B438ED25CCD2}" destId="{ADBF1607-7244-4487-812B-C9A9297E4D74}" srcOrd="0" destOrd="0" presId="urn:microsoft.com/office/officeart/2005/8/layout/matrix1"/>
    <dgm:cxn modelId="{03397481-ED71-44C8-8887-00A2AABB62DB}" type="presParOf" srcId="{ADBF1607-7244-4487-812B-C9A9297E4D74}" destId="{18138ADB-5B10-4725-92B2-431E2B6B6F34}" srcOrd="0" destOrd="0" presId="urn:microsoft.com/office/officeart/2005/8/layout/matrix1"/>
    <dgm:cxn modelId="{605904EA-1134-4A3B-9B7F-08F6E2EF1FA5}" type="presParOf" srcId="{ADBF1607-7244-4487-812B-C9A9297E4D74}" destId="{9D3C7AF0-F8D2-4770-9608-6B5C0E283A06}" srcOrd="1" destOrd="0" presId="urn:microsoft.com/office/officeart/2005/8/layout/matrix1"/>
    <dgm:cxn modelId="{A7C344ED-953C-41FC-B657-EE30B0D28AB8}" type="presParOf" srcId="{ADBF1607-7244-4487-812B-C9A9297E4D74}" destId="{2F96B3C3-E981-44EF-8FDE-CDE53E000C29}" srcOrd="2" destOrd="0" presId="urn:microsoft.com/office/officeart/2005/8/layout/matrix1"/>
    <dgm:cxn modelId="{96D9F082-6A11-49A8-B38D-838B128C4D80}" type="presParOf" srcId="{ADBF1607-7244-4487-812B-C9A9297E4D74}" destId="{70CA0757-7B88-431C-982C-A1C3CB04511E}" srcOrd="3" destOrd="0" presId="urn:microsoft.com/office/officeart/2005/8/layout/matrix1"/>
    <dgm:cxn modelId="{62080DE7-4091-4C5B-A3B8-5B4A8C7BDC9E}" type="presParOf" srcId="{ADBF1607-7244-4487-812B-C9A9297E4D74}" destId="{B52243EE-19DA-439A-90D7-111F82FF8E2D}" srcOrd="4" destOrd="0" presId="urn:microsoft.com/office/officeart/2005/8/layout/matrix1"/>
    <dgm:cxn modelId="{BEB5C075-4597-4315-A08C-FCFC55521536}" type="presParOf" srcId="{ADBF1607-7244-4487-812B-C9A9297E4D74}" destId="{3B0F0A51-A4AA-4922-8259-78E343AE0E4F}" srcOrd="5" destOrd="0" presId="urn:microsoft.com/office/officeart/2005/8/layout/matrix1"/>
    <dgm:cxn modelId="{8B65EF43-4144-4516-977E-7882942FC19C}" type="presParOf" srcId="{ADBF1607-7244-4487-812B-C9A9297E4D74}" destId="{12C93974-A715-4F0A-8243-54661D3F4D4F}" srcOrd="6" destOrd="0" presId="urn:microsoft.com/office/officeart/2005/8/layout/matrix1"/>
    <dgm:cxn modelId="{5EF5ED58-F1A5-4905-993D-986C7C1BACA3}" type="presParOf" srcId="{ADBF1607-7244-4487-812B-C9A9297E4D74}" destId="{6972480D-1D65-44BF-A833-3BEAC651C610}" srcOrd="7" destOrd="0" presId="urn:microsoft.com/office/officeart/2005/8/layout/matrix1"/>
    <dgm:cxn modelId="{7ACCA9B2-FF43-4E30-BB44-6D516100CB9A}" type="presParOf" srcId="{9D842356-D6B4-48B4-A7F1-B438ED25CCD2}" destId="{67974C8D-362D-4748-848E-8A707BEA95F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34776B-5B38-4F2A-AD59-A376ACD48B07}" type="doc">
      <dgm:prSet loTypeId="urn:microsoft.com/office/officeart/2005/8/layout/lProcess3" loCatId="process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pPr rtl="1"/>
          <a:endParaRPr lang="he-IL"/>
        </a:p>
      </dgm:t>
    </dgm:pt>
    <dgm:pt modelId="{80CBF97E-1BAF-425A-990D-02BB1CA4677D}">
      <dgm:prSet phldrT="[טקסט]"/>
      <dgm:spPr/>
      <dgm:t>
        <a:bodyPr/>
        <a:lstStyle/>
        <a:p>
          <a:pPr rtl="1">
            <a:lnSpc>
              <a:spcPct val="100000"/>
            </a:lnSpc>
          </a:pPr>
          <a:r>
            <a:rPr lang="he-IL" b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הרצאות בכירים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B524045-CEE5-463E-800E-DC3D7F239526}" type="parTrans" cxnId="{075A985B-B1BF-4CD9-B9A8-8E23D6AE9C3A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B3F0E8-EF7C-4C3B-8A43-47CB1EEAE451}" type="sibTrans" cxnId="{075A985B-B1BF-4CD9-B9A8-8E23D6AE9C3A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BB538AB-B3B7-43F9-8A7A-4E80AF69AC46}">
      <dgm:prSet phldrT="[טקסט]"/>
      <dgm:spPr/>
      <dgm:t>
        <a:bodyPr/>
        <a:lstStyle/>
        <a:p>
          <a:pPr rtl="1">
            <a:lnSpc>
              <a:spcPct val="100000"/>
            </a:lnSpc>
          </a:pPr>
          <a:r>
            <a: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נובמבר -  דצמבר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6244CB-9001-4872-82AD-7D02266DF256}" type="parTrans" cxnId="{DB179188-18A0-4B50-A91C-BC178FAB84C2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CF5F3D5-C722-4E36-9C62-7D750EED424F}" type="sibTrans" cxnId="{DB179188-18A0-4B50-A91C-BC178FAB84C2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507DDC-3AE7-43D4-8C21-27A8670D9F74}">
      <dgm:prSet phldrT="[טקסט]"/>
      <dgm:spPr/>
      <dgm:t>
        <a:bodyPr/>
        <a:lstStyle/>
        <a:p>
          <a:pPr rtl="1">
            <a:lnSpc>
              <a:spcPct val="100000"/>
            </a:lnSpc>
          </a:pPr>
          <a:r>
            <a:rPr lang="he-IL" alt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סיורים גיאוגרפיים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09D096A-721F-4699-B37D-634DEF95E4DC}" type="parTrans" cxnId="{8C0D0395-1CDD-4EBB-A2B2-53BBC3BC1486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A33A709-6999-464C-82D4-A538142F3615}" type="sibTrans" cxnId="{8C0D0395-1CDD-4EBB-A2B2-53BBC3BC1486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A678F43-9AB0-4319-85FD-74BC24C9FACB}">
      <dgm:prSet phldrT="[טקסט]"/>
      <dgm:spPr/>
      <dgm:t>
        <a:bodyPr/>
        <a:lstStyle/>
        <a:p>
          <a:pPr rtl="1">
            <a:lnSpc>
              <a:spcPct val="100000"/>
            </a:lnSpc>
          </a:pPr>
          <a:r>
            <a: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כלכלה וגלובליזציה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EDD78E8-040B-4B79-8A1D-0F822DA59C4E}" type="parTrans" cxnId="{44E884A6-0685-42F1-81B6-7946D2B191C1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DBFDC95-3760-4EA9-A061-BB0512639D36}" type="sibTrans" cxnId="{44E884A6-0685-42F1-81B6-7946D2B191C1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A4D640-E6B1-4BAB-88CC-3B302D2B6905}">
      <dgm:prSet phldrT="[טקסט]"/>
      <dgm:spPr/>
      <dgm:t>
        <a:bodyPr/>
        <a:lstStyle/>
        <a:p>
          <a:pPr rtl="1">
            <a:lnSpc>
              <a:spcPct val="100000"/>
            </a:lnSpc>
          </a:pPr>
          <a:r>
            <a: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סוגיות במדיניות כלכלית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869F57-BE98-4F7E-B1B8-DA1513710C23}" type="parTrans" cxnId="{A74F5EED-6B52-4690-AF8F-8D2D67CCEE34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2CA72A7-B1F3-4DFB-9F36-287D852CA475}" type="sibTrans" cxnId="{A74F5EED-6B52-4690-AF8F-8D2D67CCEE34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80DBAB-B8FD-42D1-9B56-74D6EE6EB943}">
      <dgm:prSet phldrT="[טקסט]"/>
      <dgm:spPr/>
      <dgm:t>
        <a:bodyPr/>
        <a:lstStyle/>
        <a:p>
          <a:pPr rtl="1">
            <a:lnSpc>
              <a:spcPct val="100000"/>
            </a:lnSpc>
          </a:pPr>
          <a:r>
            <a: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עיבודים </a:t>
          </a:r>
          <a:r>
            <a:rPr lang="he-IL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צוותיים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80A0830-5D58-4C90-9F6A-EDFFB839BEDA}" type="parTrans" cxnId="{538FD751-773C-493D-B636-0E64927A9F16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1995F7C-3D58-4B53-8B5D-97A3428CE400}" type="sibTrans" cxnId="{538FD751-773C-493D-B636-0E64927A9F16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1F4FDA6-830E-4884-A606-5CA9C565EC3A}">
      <dgm:prSet/>
      <dgm:spPr/>
      <dgm:t>
        <a:bodyPr/>
        <a:lstStyle/>
        <a:p>
          <a:pPr rtl="1">
            <a:lnSpc>
              <a:spcPct val="100000"/>
            </a:lnSpc>
          </a:pPr>
          <a:r>
            <a: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פברואר – מרץ 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D4A31B5-8200-4938-8A30-BD9E40928808}" type="parTrans" cxnId="{4AEB07EE-EED0-45F9-900C-FDE0E32A3B11}">
      <dgm:prSet/>
      <dgm:spPr/>
      <dgm:t>
        <a:bodyPr/>
        <a:lstStyle/>
        <a:p>
          <a:pPr rtl="1">
            <a:lnSpc>
              <a:spcPct val="100000"/>
            </a:lnSpc>
          </a:pPr>
          <a:endParaRPr lang="he-IL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D20B4C1-CCE9-4ED5-9E30-E29992FF137A}" type="sibTrans" cxnId="{4AEB07EE-EED0-45F9-900C-FDE0E32A3B11}">
      <dgm:prSet/>
      <dgm:spPr/>
      <dgm:t>
        <a:bodyPr/>
        <a:lstStyle/>
        <a:p>
          <a:pPr rtl="1">
            <a:lnSpc>
              <a:spcPct val="100000"/>
            </a:lnSpc>
          </a:pPr>
          <a:endParaRPr lang="he-IL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6AA4706-CF65-4E8A-A02D-374F67FB7923}">
      <dgm:prSet/>
      <dgm:spPr/>
      <dgm:t>
        <a:bodyPr/>
        <a:lstStyle/>
        <a:p>
          <a:pPr rtl="1">
            <a:lnSpc>
              <a:spcPct val="100000"/>
            </a:lnSpc>
          </a:pPr>
          <a:r>
            <a: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מרץ - מאי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DBAB0D5-6870-4ED1-A97A-A39234F75132}" type="parTrans" cxnId="{F3DE269E-6637-4DB0-AC2F-F827664E80F1}">
      <dgm:prSet/>
      <dgm:spPr/>
      <dgm:t>
        <a:bodyPr/>
        <a:lstStyle/>
        <a:p>
          <a:pPr rtl="1">
            <a:lnSpc>
              <a:spcPct val="100000"/>
            </a:lnSpc>
          </a:pPr>
          <a:endParaRPr lang="he-IL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B20B5D1-1880-4FFE-9E6F-CC9AAF1C5AA8}" type="sibTrans" cxnId="{F3DE269E-6637-4DB0-AC2F-F827664E80F1}">
      <dgm:prSet/>
      <dgm:spPr/>
      <dgm:t>
        <a:bodyPr/>
        <a:lstStyle/>
        <a:p>
          <a:pPr rtl="1">
            <a:lnSpc>
              <a:spcPct val="100000"/>
            </a:lnSpc>
          </a:pPr>
          <a:endParaRPr lang="he-IL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91F18D9-5696-46B1-BB23-CF5E701EC00E}">
      <dgm:prSet/>
      <dgm:spPr/>
      <dgm:t>
        <a:bodyPr/>
        <a:lstStyle/>
        <a:p>
          <a:pPr rtl="1">
            <a:lnSpc>
              <a:spcPct val="100000"/>
            </a:lnSpc>
          </a:pPr>
          <a:r>
            <a: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סמינר בסוגיות כלכליות 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12E83A0-2235-4256-BC33-00722DB63D68}" type="parTrans" cxnId="{AA7A17E0-5461-4BB7-969A-E13C0F5D4B3A}">
      <dgm:prSet/>
      <dgm:spPr/>
      <dgm:t>
        <a:bodyPr/>
        <a:lstStyle/>
        <a:p>
          <a:pPr rtl="1">
            <a:lnSpc>
              <a:spcPct val="100000"/>
            </a:lnSpc>
          </a:pPr>
          <a:endParaRPr lang="he-IL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E6BC5FC-66ED-400B-8EA1-0EA636D02C15}" type="sibTrans" cxnId="{AA7A17E0-5461-4BB7-969A-E13C0F5D4B3A}">
      <dgm:prSet/>
      <dgm:spPr/>
      <dgm:t>
        <a:bodyPr/>
        <a:lstStyle/>
        <a:p>
          <a:pPr rtl="1">
            <a:lnSpc>
              <a:spcPct val="100000"/>
            </a:lnSpc>
          </a:pPr>
          <a:endParaRPr lang="he-IL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5DC44C4-8552-4FD5-8DC5-E906E0CC8883}">
      <dgm:prSet/>
      <dgm:spPr/>
      <dgm:t>
        <a:bodyPr/>
        <a:lstStyle/>
        <a:p>
          <a:pPr rtl="1">
            <a:lnSpc>
              <a:spcPct val="100000"/>
            </a:lnSpc>
          </a:pPr>
          <a:r>
            <a: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חקירה כלכלית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0CC1E5D-1A76-4120-806E-DAF19B7B1F18}" type="parTrans" cxnId="{EBD86C25-EE3F-40AE-9E2A-90C7F073A3A1}">
      <dgm:prSet/>
      <dgm:spPr/>
      <dgm:t>
        <a:bodyPr/>
        <a:lstStyle/>
        <a:p>
          <a:pPr rtl="1">
            <a:lnSpc>
              <a:spcPct val="100000"/>
            </a:lnSpc>
          </a:pPr>
          <a:endParaRPr lang="he-IL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B6D9E63-7D5F-497A-A8D0-F89B7DA942E6}" type="sibTrans" cxnId="{EBD86C25-EE3F-40AE-9E2A-90C7F073A3A1}">
      <dgm:prSet/>
      <dgm:spPr/>
      <dgm:t>
        <a:bodyPr/>
        <a:lstStyle/>
        <a:p>
          <a:pPr rtl="1">
            <a:lnSpc>
              <a:spcPct val="100000"/>
            </a:lnSpc>
          </a:pPr>
          <a:endParaRPr lang="he-IL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DFD60B3-15B8-42D9-9D0F-71F994EBE951}">
      <dgm:prSet phldrT="[טקסט]"/>
      <dgm:spPr/>
      <dgm:t>
        <a:bodyPr/>
        <a:lstStyle/>
        <a:p>
          <a:pPr rtl="1">
            <a:lnSpc>
              <a:spcPct val="100000"/>
            </a:lnSpc>
          </a:pPr>
          <a:r>
            <a: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ספטמבר -  אוקטובר</a:t>
          </a:r>
          <a:endParaRPr lang="he-IL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49BE56F-859F-4888-A927-90F051087C74}" type="sibTrans" cxnId="{0F769149-6099-4C00-A4E9-B2402472E028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DB3EC5-7BFA-4CF5-AB41-0B6DA4D22709}" type="parTrans" cxnId="{0F769149-6099-4C00-A4E9-B2402472E028}">
      <dgm:prSet/>
      <dgm:spPr/>
      <dgm:t>
        <a:bodyPr/>
        <a:lstStyle/>
        <a:p>
          <a:pPr rtl="1">
            <a:lnSpc>
              <a:spcPct val="100000"/>
            </a:lnSpc>
          </a:pPr>
          <a:endParaRPr lang="he-IL" b="1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48D050-15F0-44C3-8102-7AC7F4459017}" type="pres">
      <dgm:prSet presAssocID="{2634776B-5B38-4F2A-AD59-A376ACD48B0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0FA72445-D2DB-4F1C-B110-176F32F3267A}" type="pres">
      <dgm:prSet presAssocID="{80CBF97E-1BAF-425A-990D-02BB1CA4677D}" presName="horFlow" presStyleCnt="0"/>
      <dgm:spPr/>
      <dgm:t>
        <a:bodyPr/>
        <a:lstStyle/>
        <a:p>
          <a:pPr rtl="1"/>
          <a:endParaRPr lang="he-IL"/>
        </a:p>
      </dgm:t>
    </dgm:pt>
    <dgm:pt modelId="{EB1F0AC0-3100-4519-845C-4C734002D841}" type="pres">
      <dgm:prSet presAssocID="{80CBF97E-1BAF-425A-990D-02BB1CA4677D}" presName="bigChev" presStyleLbl="node1" presStyleIdx="0" presStyleCnt="3" custLinFactNeighborX="-374" custLinFactNeighborY="-69106"/>
      <dgm:spPr/>
      <dgm:t>
        <a:bodyPr/>
        <a:lstStyle/>
        <a:p>
          <a:pPr rtl="1"/>
          <a:endParaRPr lang="he-IL"/>
        </a:p>
      </dgm:t>
    </dgm:pt>
    <dgm:pt modelId="{468640DC-8257-4EC0-827D-461CBBC2DA30}" type="pres">
      <dgm:prSet presAssocID="{08DB3EC5-7BFA-4CF5-AB41-0B6DA4D22709}" presName="parTrans" presStyleCnt="0"/>
      <dgm:spPr/>
      <dgm:t>
        <a:bodyPr/>
        <a:lstStyle/>
        <a:p>
          <a:pPr rtl="1"/>
          <a:endParaRPr lang="he-IL"/>
        </a:p>
      </dgm:t>
    </dgm:pt>
    <dgm:pt modelId="{09DD7419-835C-41C2-A1E2-4E3D887294EC}" type="pres">
      <dgm:prSet presAssocID="{EDFD60B3-15B8-42D9-9D0F-71F994EBE951}" presName="node" presStyleLbl="alignAccFollow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66186D5-2247-4B15-956A-2AB7EABD6221}" type="pres">
      <dgm:prSet presAssocID="{849BE56F-859F-4888-A927-90F051087C74}" presName="sibTrans" presStyleCnt="0"/>
      <dgm:spPr/>
      <dgm:t>
        <a:bodyPr/>
        <a:lstStyle/>
        <a:p>
          <a:pPr rtl="1"/>
          <a:endParaRPr lang="he-IL"/>
        </a:p>
      </dgm:t>
    </dgm:pt>
    <dgm:pt modelId="{C63364F7-C4CA-421B-B49F-392F88503378}" type="pres">
      <dgm:prSet presAssocID="{FBB538AB-B3B7-43F9-8A7A-4E80AF69AC46}" presName="node" presStyleLbl="alignAccFollowNode1" presStyleIdx="1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10285E2-CABE-4802-9FF9-CCA6F8AA9613}" type="pres">
      <dgm:prSet presAssocID="{2CF5F3D5-C722-4E36-9C62-7D750EED424F}" presName="sibTrans" presStyleCnt="0"/>
      <dgm:spPr/>
      <dgm:t>
        <a:bodyPr/>
        <a:lstStyle/>
        <a:p>
          <a:pPr rtl="1"/>
          <a:endParaRPr lang="he-IL"/>
        </a:p>
      </dgm:t>
    </dgm:pt>
    <dgm:pt modelId="{02E64578-C74E-478C-9ADA-32739E3FF2CF}" type="pres">
      <dgm:prSet presAssocID="{01F4FDA6-830E-4884-A606-5CA9C565EC3A}" presName="node" presStyleLbl="alignAccFollow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9CFEAE8-DEFF-432A-924F-73C8ACE93794}" type="pres">
      <dgm:prSet presAssocID="{4D20B4C1-CCE9-4ED5-9E30-E29992FF137A}" presName="sibTrans" presStyleCnt="0"/>
      <dgm:spPr/>
      <dgm:t>
        <a:bodyPr/>
        <a:lstStyle/>
        <a:p>
          <a:pPr rtl="1"/>
          <a:endParaRPr lang="he-IL"/>
        </a:p>
      </dgm:t>
    </dgm:pt>
    <dgm:pt modelId="{92AA4343-5E67-4E11-BADD-97D22D9470AE}" type="pres">
      <dgm:prSet presAssocID="{B6AA4706-CF65-4E8A-A02D-374F67FB7923}" presName="node" presStyleLbl="alignAccFollow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CBAD17A-279C-47A3-B67B-F249C5E66C0C}" type="pres">
      <dgm:prSet presAssocID="{80CBF97E-1BAF-425A-990D-02BB1CA4677D}" presName="vSp" presStyleCnt="0"/>
      <dgm:spPr/>
      <dgm:t>
        <a:bodyPr/>
        <a:lstStyle/>
        <a:p>
          <a:pPr rtl="1"/>
          <a:endParaRPr lang="he-IL"/>
        </a:p>
      </dgm:t>
    </dgm:pt>
    <dgm:pt modelId="{BD5951EE-9823-4FD3-AB1C-CD8A51D252F7}" type="pres">
      <dgm:prSet presAssocID="{09507DDC-3AE7-43D4-8C21-27A8670D9F74}" presName="horFlow" presStyleCnt="0"/>
      <dgm:spPr/>
      <dgm:t>
        <a:bodyPr/>
        <a:lstStyle/>
        <a:p>
          <a:pPr rtl="1"/>
          <a:endParaRPr lang="he-IL"/>
        </a:p>
      </dgm:t>
    </dgm:pt>
    <dgm:pt modelId="{FDC2B62D-3F39-46F4-9803-A9892DCD70A9}" type="pres">
      <dgm:prSet presAssocID="{09507DDC-3AE7-43D4-8C21-27A8670D9F74}" presName="bigChev" presStyleLbl="node1" presStyleIdx="1" presStyleCnt="3" custLinFactNeighborX="-385" custLinFactNeighborY="-54121"/>
      <dgm:spPr/>
      <dgm:t>
        <a:bodyPr/>
        <a:lstStyle/>
        <a:p>
          <a:pPr rtl="1"/>
          <a:endParaRPr lang="he-IL"/>
        </a:p>
      </dgm:t>
    </dgm:pt>
    <dgm:pt modelId="{063F8E9F-6086-4518-BE2F-6C968CC597AF}" type="pres">
      <dgm:prSet presAssocID="{6EDD78E8-040B-4B79-8A1D-0F822DA59C4E}" presName="parTrans" presStyleCnt="0"/>
      <dgm:spPr/>
      <dgm:t>
        <a:bodyPr/>
        <a:lstStyle/>
        <a:p>
          <a:pPr rtl="1"/>
          <a:endParaRPr lang="he-IL"/>
        </a:p>
      </dgm:t>
    </dgm:pt>
    <dgm:pt modelId="{0472BFCD-A855-4529-85F5-8CB989CC1930}" type="pres">
      <dgm:prSet presAssocID="{4A678F43-9AB0-4319-85FD-74BC24C9FACB}" presName="node" presStyleLbl="alignAccFollow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9E5F56A-4C32-42FB-A390-DA1710380153}" type="pres">
      <dgm:prSet presAssocID="{0DBFDC95-3760-4EA9-A061-BB0512639D36}" presName="sibTrans" presStyleCnt="0"/>
      <dgm:spPr/>
      <dgm:t>
        <a:bodyPr/>
        <a:lstStyle/>
        <a:p>
          <a:pPr rtl="1"/>
          <a:endParaRPr lang="he-IL"/>
        </a:p>
      </dgm:t>
    </dgm:pt>
    <dgm:pt modelId="{02BF909C-2A57-4C2C-8662-2669F03E1296}" type="pres">
      <dgm:prSet presAssocID="{C6A4D640-E6B1-4BAB-88CC-3B302D2B6905}" presName="node" presStyleLbl="alignAccFollow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6CEAC67-819D-4E39-BE9B-1DCFE0DBAE8B}" type="pres">
      <dgm:prSet presAssocID="{F2CA72A7-B1F3-4DFB-9F36-287D852CA475}" presName="sibTrans" presStyleCnt="0"/>
      <dgm:spPr/>
      <dgm:t>
        <a:bodyPr/>
        <a:lstStyle/>
        <a:p>
          <a:pPr rtl="1"/>
          <a:endParaRPr lang="he-IL"/>
        </a:p>
      </dgm:t>
    </dgm:pt>
    <dgm:pt modelId="{D546F1BD-4B01-46E9-A2E8-FCA6283CDD1A}" type="pres">
      <dgm:prSet presAssocID="{F91F18D9-5696-46B1-BB23-CF5E701EC00E}" presName="node" presStyleLbl="alignAccFollow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FDEA6D5-3F3E-4F05-B7ED-9287A27F2BBD}" type="pres">
      <dgm:prSet presAssocID="{4E6BC5FC-66ED-400B-8EA1-0EA636D02C15}" presName="sibTrans" presStyleCnt="0"/>
      <dgm:spPr/>
      <dgm:t>
        <a:bodyPr/>
        <a:lstStyle/>
        <a:p>
          <a:pPr rtl="1"/>
          <a:endParaRPr lang="he-IL"/>
        </a:p>
      </dgm:t>
    </dgm:pt>
    <dgm:pt modelId="{C329F9E3-6B8E-40B8-8F8A-DD4216880C53}" type="pres">
      <dgm:prSet presAssocID="{75DC44C4-8552-4FD5-8DC5-E906E0CC8883}" presName="node" presStyleLbl="alignAccFollow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39845B5-D50C-4BC7-A189-A2492BCFC6BF}" type="pres">
      <dgm:prSet presAssocID="{09507DDC-3AE7-43D4-8C21-27A8670D9F74}" presName="vSp" presStyleCnt="0"/>
      <dgm:spPr/>
      <dgm:t>
        <a:bodyPr/>
        <a:lstStyle/>
        <a:p>
          <a:pPr rtl="1"/>
          <a:endParaRPr lang="he-IL"/>
        </a:p>
      </dgm:t>
    </dgm:pt>
    <dgm:pt modelId="{74F16EC4-380F-4A47-BC11-689BCCEB2023}" type="pres">
      <dgm:prSet presAssocID="{1C80DBAB-B8FD-42D1-9B56-74D6EE6EB943}" presName="horFlow" presStyleCnt="0"/>
      <dgm:spPr/>
      <dgm:t>
        <a:bodyPr/>
        <a:lstStyle/>
        <a:p>
          <a:pPr rtl="1"/>
          <a:endParaRPr lang="he-IL"/>
        </a:p>
      </dgm:t>
    </dgm:pt>
    <dgm:pt modelId="{E698C537-50FD-4AC8-9F7F-23A3C1C7482B}" type="pres">
      <dgm:prSet presAssocID="{1C80DBAB-B8FD-42D1-9B56-74D6EE6EB943}" presName="bigChev" presStyleLbl="node1" presStyleIdx="2" presStyleCnt="3" custLinFactNeighborX="-4365" custLinFactNeighborY="-50921"/>
      <dgm:spPr/>
      <dgm:t>
        <a:bodyPr/>
        <a:lstStyle/>
        <a:p>
          <a:pPr rtl="1"/>
          <a:endParaRPr lang="he-IL"/>
        </a:p>
      </dgm:t>
    </dgm:pt>
  </dgm:ptLst>
  <dgm:cxnLst>
    <dgm:cxn modelId="{EBD86C25-EE3F-40AE-9E2A-90C7F073A3A1}" srcId="{09507DDC-3AE7-43D4-8C21-27A8670D9F74}" destId="{75DC44C4-8552-4FD5-8DC5-E906E0CC8883}" srcOrd="3" destOrd="0" parTransId="{C0CC1E5D-1A76-4120-806E-DAF19B7B1F18}" sibTransId="{EB6D9E63-7D5F-497A-A8D0-F89B7DA942E6}"/>
    <dgm:cxn modelId="{A74F5EED-6B52-4690-AF8F-8D2D67CCEE34}" srcId="{09507DDC-3AE7-43D4-8C21-27A8670D9F74}" destId="{C6A4D640-E6B1-4BAB-88CC-3B302D2B6905}" srcOrd="1" destOrd="0" parTransId="{61869F57-BE98-4F7E-B1B8-DA1513710C23}" sibTransId="{F2CA72A7-B1F3-4DFB-9F36-287D852CA475}"/>
    <dgm:cxn modelId="{54C6F341-D999-494D-B113-818B41612E68}" type="presOf" srcId="{B6AA4706-CF65-4E8A-A02D-374F67FB7923}" destId="{92AA4343-5E67-4E11-BADD-97D22D9470AE}" srcOrd="0" destOrd="0" presId="urn:microsoft.com/office/officeart/2005/8/layout/lProcess3"/>
    <dgm:cxn modelId="{0F769149-6099-4C00-A4E9-B2402472E028}" srcId="{80CBF97E-1BAF-425A-990D-02BB1CA4677D}" destId="{EDFD60B3-15B8-42D9-9D0F-71F994EBE951}" srcOrd="0" destOrd="0" parTransId="{08DB3EC5-7BFA-4CF5-AB41-0B6DA4D22709}" sibTransId="{849BE56F-859F-4888-A927-90F051087C74}"/>
    <dgm:cxn modelId="{AA7A17E0-5461-4BB7-969A-E13C0F5D4B3A}" srcId="{09507DDC-3AE7-43D4-8C21-27A8670D9F74}" destId="{F91F18D9-5696-46B1-BB23-CF5E701EC00E}" srcOrd="2" destOrd="0" parTransId="{912E83A0-2235-4256-BC33-00722DB63D68}" sibTransId="{4E6BC5FC-66ED-400B-8EA1-0EA636D02C15}"/>
    <dgm:cxn modelId="{F3DE269E-6637-4DB0-AC2F-F827664E80F1}" srcId="{80CBF97E-1BAF-425A-990D-02BB1CA4677D}" destId="{B6AA4706-CF65-4E8A-A02D-374F67FB7923}" srcOrd="3" destOrd="0" parTransId="{2DBAB0D5-6870-4ED1-A97A-A39234F75132}" sibTransId="{2B20B5D1-1880-4FFE-9E6F-CC9AAF1C5AA8}"/>
    <dgm:cxn modelId="{3BDD2FE0-D1B3-4204-8484-DA489D5229F4}" type="presOf" srcId="{EDFD60B3-15B8-42D9-9D0F-71F994EBE951}" destId="{09DD7419-835C-41C2-A1E2-4E3D887294EC}" srcOrd="0" destOrd="0" presId="urn:microsoft.com/office/officeart/2005/8/layout/lProcess3"/>
    <dgm:cxn modelId="{7A0BEDB2-7BAF-4DA3-AC90-35D677232959}" type="presOf" srcId="{FBB538AB-B3B7-43F9-8A7A-4E80AF69AC46}" destId="{C63364F7-C4CA-421B-B49F-392F88503378}" srcOrd="0" destOrd="0" presId="urn:microsoft.com/office/officeart/2005/8/layout/lProcess3"/>
    <dgm:cxn modelId="{538FD751-773C-493D-B636-0E64927A9F16}" srcId="{2634776B-5B38-4F2A-AD59-A376ACD48B07}" destId="{1C80DBAB-B8FD-42D1-9B56-74D6EE6EB943}" srcOrd="2" destOrd="0" parTransId="{880A0830-5D58-4C90-9F6A-EDFFB839BEDA}" sibTransId="{51995F7C-3D58-4B53-8B5D-97A3428CE400}"/>
    <dgm:cxn modelId="{079FA9F6-35D8-4DC2-A806-18C3964EC76C}" type="presOf" srcId="{1C80DBAB-B8FD-42D1-9B56-74D6EE6EB943}" destId="{E698C537-50FD-4AC8-9F7F-23A3C1C7482B}" srcOrd="0" destOrd="0" presId="urn:microsoft.com/office/officeart/2005/8/layout/lProcess3"/>
    <dgm:cxn modelId="{3DC33B6A-F1D7-4115-8D5C-839F892911D2}" type="presOf" srcId="{75DC44C4-8552-4FD5-8DC5-E906E0CC8883}" destId="{C329F9E3-6B8E-40B8-8F8A-DD4216880C53}" srcOrd="0" destOrd="0" presId="urn:microsoft.com/office/officeart/2005/8/layout/lProcess3"/>
    <dgm:cxn modelId="{F51C1A5A-5CD2-4671-8350-6A49BAC20F4F}" type="presOf" srcId="{2634776B-5B38-4F2A-AD59-A376ACD48B07}" destId="{B748D050-15F0-44C3-8102-7AC7F4459017}" srcOrd="0" destOrd="0" presId="urn:microsoft.com/office/officeart/2005/8/layout/lProcess3"/>
    <dgm:cxn modelId="{AC5688D3-E353-488A-BD15-DF73BCFDBD27}" type="presOf" srcId="{01F4FDA6-830E-4884-A606-5CA9C565EC3A}" destId="{02E64578-C74E-478C-9ADA-32739E3FF2CF}" srcOrd="0" destOrd="0" presId="urn:microsoft.com/office/officeart/2005/8/layout/lProcess3"/>
    <dgm:cxn modelId="{FC6E957E-B5BF-4051-92D2-130A661A1CB5}" type="presOf" srcId="{F91F18D9-5696-46B1-BB23-CF5E701EC00E}" destId="{D546F1BD-4B01-46E9-A2E8-FCA6283CDD1A}" srcOrd="0" destOrd="0" presId="urn:microsoft.com/office/officeart/2005/8/layout/lProcess3"/>
    <dgm:cxn modelId="{DB179188-18A0-4B50-A91C-BC178FAB84C2}" srcId="{80CBF97E-1BAF-425A-990D-02BB1CA4677D}" destId="{FBB538AB-B3B7-43F9-8A7A-4E80AF69AC46}" srcOrd="1" destOrd="0" parTransId="{716244CB-9001-4872-82AD-7D02266DF256}" sibTransId="{2CF5F3D5-C722-4E36-9C62-7D750EED424F}"/>
    <dgm:cxn modelId="{44E884A6-0685-42F1-81B6-7946D2B191C1}" srcId="{09507DDC-3AE7-43D4-8C21-27A8670D9F74}" destId="{4A678F43-9AB0-4319-85FD-74BC24C9FACB}" srcOrd="0" destOrd="0" parTransId="{6EDD78E8-040B-4B79-8A1D-0F822DA59C4E}" sibTransId="{0DBFDC95-3760-4EA9-A061-BB0512639D36}"/>
    <dgm:cxn modelId="{24F8F8B7-74B7-4EF4-9755-3AD080F48B33}" type="presOf" srcId="{80CBF97E-1BAF-425A-990D-02BB1CA4677D}" destId="{EB1F0AC0-3100-4519-845C-4C734002D841}" srcOrd="0" destOrd="0" presId="urn:microsoft.com/office/officeart/2005/8/layout/lProcess3"/>
    <dgm:cxn modelId="{FA464E12-33A7-43E3-B3D4-759DE12DF92F}" type="presOf" srcId="{09507DDC-3AE7-43D4-8C21-27A8670D9F74}" destId="{FDC2B62D-3F39-46F4-9803-A9892DCD70A9}" srcOrd="0" destOrd="0" presId="urn:microsoft.com/office/officeart/2005/8/layout/lProcess3"/>
    <dgm:cxn modelId="{10A628AE-DD85-411A-B219-1B672E014E7A}" type="presOf" srcId="{4A678F43-9AB0-4319-85FD-74BC24C9FACB}" destId="{0472BFCD-A855-4529-85F5-8CB989CC1930}" srcOrd="0" destOrd="0" presId="urn:microsoft.com/office/officeart/2005/8/layout/lProcess3"/>
    <dgm:cxn modelId="{9AD86887-66D2-4093-AA73-EFC9E2E6A987}" type="presOf" srcId="{C6A4D640-E6B1-4BAB-88CC-3B302D2B6905}" destId="{02BF909C-2A57-4C2C-8662-2669F03E1296}" srcOrd="0" destOrd="0" presId="urn:microsoft.com/office/officeart/2005/8/layout/lProcess3"/>
    <dgm:cxn modelId="{8C0D0395-1CDD-4EBB-A2B2-53BBC3BC1486}" srcId="{2634776B-5B38-4F2A-AD59-A376ACD48B07}" destId="{09507DDC-3AE7-43D4-8C21-27A8670D9F74}" srcOrd="1" destOrd="0" parTransId="{109D096A-721F-4699-B37D-634DEF95E4DC}" sibTransId="{2A33A709-6999-464C-82D4-A538142F3615}"/>
    <dgm:cxn modelId="{075A985B-B1BF-4CD9-B9A8-8E23D6AE9C3A}" srcId="{2634776B-5B38-4F2A-AD59-A376ACD48B07}" destId="{80CBF97E-1BAF-425A-990D-02BB1CA4677D}" srcOrd="0" destOrd="0" parTransId="{4B524045-CEE5-463E-800E-DC3D7F239526}" sibTransId="{C9B3F0E8-EF7C-4C3B-8A43-47CB1EEAE451}"/>
    <dgm:cxn modelId="{4AEB07EE-EED0-45F9-900C-FDE0E32A3B11}" srcId="{80CBF97E-1BAF-425A-990D-02BB1CA4677D}" destId="{01F4FDA6-830E-4884-A606-5CA9C565EC3A}" srcOrd="2" destOrd="0" parTransId="{BD4A31B5-8200-4938-8A30-BD9E40928808}" sibTransId="{4D20B4C1-CCE9-4ED5-9E30-E29992FF137A}"/>
    <dgm:cxn modelId="{3A3A2406-2561-48DC-9B62-D64C9E455057}" type="presParOf" srcId="{B748D050-15F0-44C3-8102-7AC7F4459017}" destId="{0FA72445-D2DB-4F1C-B110-176F32F3267A}" srcOrd="0" destOrd="0" presId="urn:microsoft.com/office/officeart/2005/8/layout/lProcess3"/>
    <dgm:cxn modelId="{DA7C93A4-ED6C-43E6-88C5-E56D9BCD8661}" type="presParOf" srcId="{0FA72445-D2DB-4F1C-B110-176F32F3267A}" destId="{EB1F0AC0-3100-4519-845C-4C734002D841}" srcOrd="0" destOrd="0" presId="urn:microsoft.com/office/officeart/2005/8/layout/lProcess3"/>
    <dgm:cxn modelId="{975B4888-82AB-4733-BF4D-B3413E411017}" type="presParOf" srcId="{0FA72445-D2DB-4F1C-B110-176F32F3267A}" destId="{468640DC-8257-4EC0-827D-461CBBC2DA30}" srcOrd="1" destOrd="0" presId="urn:microsoft.com/office/officeart/2005/8/layout/lProcess3"/>
    <dgm:cxn modelId="{1B11A96B-52C5-44E5-8FE0-A319DC349E3B}" type="presParOf" srcId="{0FA72445-D2DB-4F1C-B110-176F32F3267A}" destId="{09DD7419-835C-41C2-A1E2-4E3D887294EC}" srcOrd="2" destOrd="0" presId="urn:microsoft.com/office/officeart/2005/8/layout/lProcess3"/>
    <dgm:cxn modelId="{3B0C526F-CB4F-49F9-8BB7-50A21EAF2475}" type="presParOf" srcId="{0FA72445-D2DB-4F1C-B110-176F32F3267A}" destId="{B66186D5-2247-4B15-956A-2AB7EABD6221}" srcOrd="3" destOrd="0" presId="urn:microsoft.com/office/officeart/2005/8/layout/lProcess3"/>
    <dgm:cxn modelId="{2C3C5D81-870F-4464-908B-C072394C43B5}" type="presParOf" srcId="{0FA72445-D2DB-4F1C-B110-176F32F3267A}" destId="{C63364F7-C4CA-421B-B49F-392F88503378}" srcOrd="4" destOrd="0" presId="urn:microsoft.com/office/officeart/2005/8/layout/lProcess3"/>
    <dgm:cxn modelId="{E78D2514-D938-4D97-8FA1-2E25461E1C4A}" type="presParOf" srcId="{0FA72445-D2DB-4F1C-B110-176F32F3267A}" destId="{110285E2-CABE-4802-9FF9-CCA6F8AA9613}" srcOrd="5" destOrd="0" presId="urn:microsoft.com/office/officeart/2005/8/layout/lProcess3"/>
    <dgm:cxn modelId="{CEF3E051-9A9D-47A9-B56C-3FB96C174624}" type="presParOf" srcId="{0FA72445-D2DB-4F1C-B110-176F32F3267A}" destId="{02E64578-C74E-478C-9ADA-32739E3FF2CF}" srcOrd="6" destOrd="0" presId="urn:microsoft.com/office/officeart/2005/8/layout/lProcess3"/>
    <dgm:cxn modelId="{F4A3E249-08DB-43C0-85C8-AC44345FD52F}" type="presParOf" srcId="{0FA72445-D2DB-4F1C-B110-176F32F3267A}" destId="{09CFEAE8-DEFF-432A-924F-73C8ACE93794}" srcOrd="7" destOrd="0" presId="urn:microsoft.com/office/officeart/2005/8/layout/lProcess3"/>
    <dgm:cxn modelId="{58F0DCB9-DF06-4E2E-83E1-09D6C07201BA}" type="presParOf" srcId="{0FA72445-D2DB-4F1C-B110-176F32F3267A}" destId="{92AA4343-5E67-4E11-BADD-97D22D9470AE}" srcOrd="8" destOrd="0" presId="urn:microsoft.com/office/officeart/2005/8/layout/lProcess3"/>
    <dgm:cxn modelId="{DAAAED9E-E8AA-45DA-B80B-7D127185E0ED}" type="presParOf" srcId="{B748D050-15F0-44C3-8102-7AC7F4459017}" destId="{3CBAD17A-279C-47A3-B67B-F249C5E66C0C}" srcOrd="1" destOrd="0" presId="urn:microsoft.com/office/officeart/2005/8/layout/lProcess3"/>
    <dgm:cxn modelId="{BA308A0D-B644-4744-BF5C-37462EDA7158}" type="presParOf" srcId="{B748D050-15F0-44C3-8102-7AC7F4459017}" destId="{BD5951EE-9823-4FD3-AB1C-CD8A51D252F7}" srcOrd="2" destOrd="0" presId="urn:microsoft.com/office/officeart/2005/8/layout/lProcess3"/>
    <dgm:cxn modelId="{957083CF-BB73-476B-8BE3-7DC9DCE8FC86}" type="presParOf" srcId="{BD5951EE-9823-4FD3-AB1C-CD8A51D252F7}" destId="{FDC2B62D-3F39-46F4-9803-A9892DCD70A9}" srcOrd="0" destOrd="0" presId="urn:microsoft.com/office/officeart/2005/8/layout/lProcess3"/>
    <dgm:cxn modelId="{9A77A847-087B-4F3C-814B-ED3E67C88DAF}" type="presParOf" srcId="{BD5951EE-9823-4FD3-AB1C-CD8A51D252F7}" destId="{063F8E9F-6086-4518-BE2F-6C968CC597AF}" srcOrd="1" destOrd="0" presId="urn:microsoft.com/office/officeart/2005/8/layout/lProcess3"/>
    <dgm:cxn modelId="{42B62574-5E0B-4F87-BB4B-067372EE8AE1}" type="presParOf" srcId="{BD5951EE-9823-4FD3-AB1C-CD8A51D252F7}" destId="{0472BFCD-A855-4529-85F5-8CB989CC1930}" srcOrd="2" destOrd="0" presId="urn:microsoft.com/office/officeart/2005/8/layout/lProcess3"/>
    <dgm:cxn modelId="{7D6F9C5E-12C8-4FEB-8045-E534A82A2AF5}" type="presParOf" srcId="{BD5951EE-9823-4FD3-AB1C-CD8A51D252F7}" destId="{A9E5F56A-4C32-42FB-A390-DA1710380153}" srcOrd="3" destOrd="0" presId="urn:microsoft.com/office/officeart/2005/8/layout/lProcess3"/>
    <dgm:cxn modelId="{C332BE81-BB67-475D-9805-603AB4504218}" type="presParOf" srcId="{BD5951EE-9823-4FD3-AB1C-CD8A51D252F7}" destId="{02BF909C-2A57-4C2C-8662-2669F03E1296}" srcOrd="4" destOrd="0" presId="urn:microsoft.com/office/officeart/2005/8/layout/lProcess3"/>
    <dgm:cxn modelId="{0101CCB6-2D15-41C1-BC89-FD08151AC6E1}" type="presParOf" srcId="{BD5951EE-9823-4FD3-AB1C-CD8A51D252F7}" destId="{C6CEAC67-819D-4E39-BE9B-1DCFE0DBAE8B}" srcOrd="5" destOrd="0" presId="urn:microsoft.com/office/officeart/2005/8/layout/lProcess3"/>
    <dgm:cxn modelId="{8D5BA39A-81D7-4E4E-9388-737699C9BB8A}" type="presParOf" srcId="{BD5951EE-9823-4FD3-AB1C-CD8A51D252F7}" destId="{D546F1BD-4B01-46E9-A2E8-FCA6283CDD1A}" srcOrd="6" destOrd="0" presId="urn:microsoft.com/office/officeart/2005/8/layout/lProcess3"/>
    <dgm:cxn modelId="{0E2DA2DE-5A10-4AF3-81C4-A7E01C88E413}" type="presParOf" srcId="{BD5951EE-9823-4FD3-AB1C-CD8A51D252F7}" destId="{EFDEA6D5-3F3E-4F05-B7ED-9287A27F2BBD}" srcOrd="7" destOrd="0" presId="urn:microsoft.com/office/officeart/2005/8/layout/lProcess3"/>
    <dgm:cxn modelId="{D701A4B1-69D8-412E-BD81-B5E8277F4EA4}" type="presParOf" srcId="{BD5951EE-9823-4FD3-AB1C-CD8A51D252F7}" destId="{C329F9E3-6B8E-40B8-8F8A-DD4216880C53}" srcOrd="8" destOrd="0" presId="urn:microsoft.com/office/officeart/2005/8/layout/lProcess3"/>
    <dgm:cxn modelId="{18D2A670-F485-4505-8988-76E476A0844E}" type="presParOf" srcId="{B748D050-15F0-44C3-8102-7AC7F4459017}" destId="{E39845B5-D50C-4BC7-A189-A2492BCFC6BF}" srcOrd="3" destOrd="0" presId="urn:microsoft.com/office/officeart/2005/8/layout/lProcess3"/>
    <dgm:cxn modelId="{EC58E819-2320-4D39-A9FF-E4A429CA7779}" type="presParOf" srcId="{B748D050-15F0-44C3-8102-7AC7F4459017}" destId="{74F16EC4-380F-4A47-BC11-689BCCEB2023}" srcOrd="4" destOrd="0" presId="urn:microsoft.com/office/officeart/2005/8/layout/lProcess3"/>
    <dgm:cxn modelId="{22194F50-8B53-42E4-BA55-848DEF592E06}" type="presParOf" srcId="{74F16EC4-380F-4A47-BC11-689BCCEB2023}" destId="{E698C537-50FD-4AC8-9F7F-23A3C1C7482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38ADB-5B10-4725-92B2-431E2B6B6F34}">
      <dsp:nvSpPr>
        <dsp:cNvPr id="0" name=""/>
        <dsp:cNvSpPr/>
      </dsp:nvSpPr>
      <dsp:spPr>
        <a:xfrm rot="16200000">
          <a:off x="558482" y="-504701"/>
          <a:ext cx="2193374" cy="3310339"/>
        </a:xfrm>
        <a:prstGeom prst="round1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סוגיות במדיניות כלכלית</a:t>
          </a:r>
          <a:endParaRPr lang="he-IL" sz="3200" b="1" u="sng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5400000">
        <a:off x="0" y="53781"/>
        <a:ext cx="3310339" cy="1645030"/>
      </dsp:txXfrm>
    </dsp:sp>
    <dsp:sp modelId="{2F96B3C3-E981-44EF-8FDE-CDE53E000C29}">
      <dsp:nvSpPr>
        <dsp:cNvPr id="0" name=""/>
        <dsp:cNvSpPr/>
      </dsp:nvSpPr>
      <dsp:spPr>
        <a:xfrm>
          <a:off x="3310339" y="0"/>
          <a:ext cx="3310339" cy="2193374"/>
        </a:xfrm>
        <a:prstGeom prst="round1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כלכלה וגלובליזציה</a:t>
          </a:r>
          <a:endParaRPr lang="he-IL" sz="3200" b="1" u="sng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10339" y="0"/>
        <a:ext cx="3310339" cy="1645030"/>
      </dsp:txXfrm>
    </dsp:sp>
    <dsp:sp modelId="{B52243EE-19DA-439A-90D7-111F82FF8E2D}">
      <dsp:nvSpPr>
        <dsp:cNvPr id="0" name=""/>
        <dsp:cNvSpPr/>
      </dsp:nvSpPr>
      <dsp:spPr>
        <a:xfrm rot="10800000">
          <a:off x="0" y="2193374"/>
          <a:ext cx="3310339" cy="2193374"/>
        </a:xfrm>
        <a:prstGeom prst="round1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כלכלה ובטחון לאומי - חקירה</a:t>
          </a:r>
          <a:endParaRPr lang="he-IL" sz="3200" b="1" u="sng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10800000">
        <a:off x="0" y="2741718"/>
        <a:ext cx="3310339" cy="1645030"/>
      </dsp:txXfrm>
    </dsp:sp>
    <dsp:sp modelId="{12C93974-A715-4F0A-8243-54661D3F4D4F}">
      <dsp:nvSpPr>
        <dsp:cNvPr id="0" name=""/>
        <dsp:cNvSpPr/>
      </dsp:nvSpPr>
      <dsp:spPr>
        <a:xfrm rot="5400000">
          <a:off x="3868822" y="1634891"/>
          <a:ext cx="2193374" cy="3310339"/>
        </a:xfrm>
        <a:prstGeom prst="round1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u="sng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סמינר בסוגיות כלכליות</a:t>
          </a:r>
          <a:endParaRPr lang="he-IL" sz="3200" b="1" u="sng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3310340" y="2741717"/>
        <a:ext cx="3310339" cy="1645030"/>
      </dsp:txXfrm>
    </dsp:sp>
    <dsp:sp modelId="{67974C8D-362D-4748-848E-8A707BEA95FE}">
      <dsp:nvSpPr>
        <dsp:cNvPr id="0" name=""/>
        <dsp:cNvSpPr/>
      </dsp:nvSpPr>
      <dsp:spPr>
        <a:xfrm>
          <a:off x="2317237" y="1645030"/>
          <a:ext cx="1986204" cy="1096687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כלכלה בראי הביטחון הלאומי</a:t>
          </a:r>
          <a:endParaRPr lang="he-IL" sz="2000" b="1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70773" y="1698566"/>
        <a:ext cx="1879132" cy="9896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1F0AC0-3100-4519-845C-4C734002D841}">
      <dsp:nvSpPr>
        <dsp:cNvPr id="0" name=""/>
        <dsp:cNvSpPr/>
      </dsp:nvSpPr>
      <dsp:spPr>
        <a:xfrm>
          <a:off x="45" y="0"/>
          <a:ext cx="3105258" cy="1242103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700" b="1" kern="12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הרצאות בכירים</a:t>
          </a:r>
          <a:endParaRPr lang="he-IL" sz="2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21097" y="0"/>
        <a:ext cx="1863155" cy="1242103"/>
      </dsp:txXfrm>
    </dsp:sp>
    <dsp:sp modelId="{09DD7419-835C-41C2-A1E2-4E3D887294EC}">
      <dsp:nvSpPr>
        <dsp:cNvPr id="0" name=""/>
        <dsp:cNvSpPr/>
      </dsp:nvSpPr>
      <dsp:spPr>
        <a:xfrm>
          <a:off x="2703129" y="697952"/>
          <a:ext cx="2577364" cy="1030945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ספטמבר -  אוקטובר</a:t>
          </a:r>
          <a:endParaRPr lang="he-IL" sz="2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18602" y="697952"/>
        <a:ext cx="1546419" cy="1030945"/>
      </dsp:txXfrm>
    </dsp:sp>
    <dsp:sp modelId="{C63364F7-C4CA-421B-B49F-392F88503378}">
      <dsp:nvSpPr>
        <dsp:cNvPr id="0" name=""/>
        <dsp:cNvSpPr/>
      </dsp:nvSpPr>
      <dsp:spPr>
        <a:xfrm>
          <a:off x="4919663" y="697952"/>
          <a:ext cx="2577364" cy="1030945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נובמבר -  דצמבר</a:t>
          </a:r>
          <a:endParaRPr lang="he-IL" sz="2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35136" y="697952"/>
        <a:ext cx="1546419" cy="1030945"/>
      </dsp:txXfrm>
    </dsp:sp>
    <dsp:sp modelId="{02E64578-C74E-478C-9ADA-32739E3FF2CF}">
      <dsp:nvSpPr>
        <dsp:cNvPr id="0" name=""/>
        <dsp:cNvSpPr/>
      </dsp:nvSpPr>
      <dsp:spPr>
        <a:xfrm>
          <a:off x="7136196" y="697952"/>
          <a:ext cx="2577364" cy="1030945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פברואר – מרץ </a:t>
          </a:r>
          <a:endParaRPr lang="he-IL" sz="2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651669" y="697952"/>
        <a:ext cx="1546419" cy="1030945"/>
      </dsp:txXfrm>
    </dsp:sp>
    <dsp:sp modelId="{92AA4343-5E67-4E11-BADD-97D22D9470AE}">
      <dsp:nvSpPr>
        <dsp:cNvPr id="0" name=""/>
        <dsp:cNvSpPr/>
      </dsp:nvSpPr>
      <dsp:spPr>
        <a:xfrm>
          <a:off x="9352730" y="697952"/>
          <a:ext cx="2577364" cy="1030945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מרץ - מאי</a:t>
          </a:r>
          <a:endParaRPr lang="he-IL" sz="2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868203" y="697952"/>
        <a:ext cx="1546419" cy="1030945"/>
      </dsp:txXfrm>
    </dsp:sp>
    <dsp:sp modelId="{FDC2B62D-3F39-46F4-9803-A9892DCD70A9}">
      <dsp:nvSpPr>
        <dsp:cNvPr id="0" name=""/>
        <dsp:cNvSpPr/>
      </dsp:nvSpPr>
      <dsp:spPr>
        <a:xfrm>
          <a:off x="0" y="1336132"/>
          <a:ext cx="3105258" cy="1242103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altLang="he-IL" sz="27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סיורים גיאוגרפיים</a:t>
          </a:r>
          <a:endParaRPr lang="he-IL" sz="2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21052" y="1336132"/>
        <a:ext cx="1863155" cy="1242103"/>
      </dsp:txXfrm>
    </dsp:sp>
    <dsp:sp modelId="{0472BFCD-A855-4529-85F5-8CB989CC1930}">
      <dsp:nvSpPr>
        <dsp:cNvPr id="0" name=""/>
        <dsp:cNvSpPr/>
      </dsp:nvSpPr>
      <dsp:spPr>
        <a:xfrm>
          <a:off x="2703129" y="2113950"/>
          <a:ext cx="2577364" cy="1030945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כלכלה וגלובליזציה</a:t>
          </a:r>
          <a:endParaRPr lang="he-IL" sz="2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18602" y="2113950"/>
        <a:ext cx="1546419" cy="1030945"/>
      </dsp:txXfrm>
    </dsp:sp>
    <dsp:sp modelId="{02BF909C-2A57-4C2C-8662-2669F03E1296}">
      <dsp:nvSpPr>
        <dsp:cNvPr id="0" name=""/>
        <dsp:cNvSpPr/>
      </dsp:nvSpPr>
      <dsp:spPr>
        <a:xfrm>
          <a:off x="4919663" y="2113950"/>
          <a:ext cx="2577364" cy="1030945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סוגיות במדיניות כלכלית</a:t>
          </a:r>
          <a:endParaRPr lang="he-IL" sz="2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35136" y="2113950"/>
        <a:ext cx="1546419" cy="1030945"/>
      </dsp:txXfrm>
    </dsp:sp>
    <dsp:sp modelId="{D546F1BD-4B01-46E9-A2E8-FCA6283CDD1A}">
      <dsp:nvSpPr>
        <dsp:cNvPr id="0" name=""/>
        <dsp:cNvSpPr/>
      </dsp:nvSpPr>
      <dsp:spPr>
        <a:xfrm>
          <a:off x="7136196" y="2113950"/>
          <a:ext cx="2577364" cy="1030945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סמינר בסוגיות כלכליות </a:t>
          </a:r>
          <a:endParaRPr lang="he-IL" sz="2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651669" y="2113950"/>
        <a:ext cx="1546419" cy="1030945"/>
      </dsp:txXfrm>
    </dsp:sp>
    <dsp:sp modelId="{C329F9E3-6B8E-40B8-8F8A-DD4216880C53}">
      <dsp:nvSpPr>
        <dsp:cNvPr id="0" name=""/>
        <dsp:cNvSpPr/>
      </dsp:nvSpPr>
      <dsp:spPr>
        <a:xfrm>
          <a:off x="9352730" y="2113950"/>
          <a:ext cx="2577364" cy="1030945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חקירה כלכלית</a:t>
          </a:r>
          <a:endParaRPr lang="he-IL" sz="2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868203" y="2113950"/>
        <a:ext cx="1546419" cy="1030945"/>
      </dsp:txXfrm>
    </dsp:sp>
    <dsp:sp modelId="{E698C537-50FD-4AC8-9F7F-23A3C1C7482B}">
      <dsp:nvSpPr>
        <dsp:cNvPr id="0" name=""/>
        <dsp:cNvSpPr/>
      </dsp:nvSpPr>
      <dsp:spPr>
        <a:xfrm>
          <a:off x="0" y="2791877"/>
          <a:ext cx="3105258" cy="1242103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he-IL" sz="27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עיבודים </a:t>
          </a:r>
          <a:r>
            <a:rPr lang="he-IL" sz="27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צוותיים</a:t>
          </a:r>
          <a:endParaRPr lang="he-IL" sz="27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21052" y="2791877"/>
        <a:ext cx="1863155" cy="1242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ד'/אב/תשע"ט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870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ד'/אב/תשע"ט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905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ד'/אב/תשע"ט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1675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ד'/אב/תשע"ט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417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ד'/אב/תשע"ט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1988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ד'/אב/תשע"ט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560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ד'/אב/תשע"ט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075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ד'/אב/תשע"ט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253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ד'/אב/תשע"ט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312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ד'/אב/תשע"ט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823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B71DF-5B99-49B1-9D37-0B1A929D2354}" type="datetimeFigureOut">
              <a:rPr lang="he-IL" smtClean="0"/>
              <a:t>ד'/אב/תשע"ט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276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B71DF-5B99-49B1-9D37-0B1A929D2354}" type="datetimeFigureOut">
              <a:rPr lang="he-IL" smtClean="0"/>
              <a:t>ד'/אב/תשע"ט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9BE08-A517-4344-920D-662F75373C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731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4343756" y="2863632"/>
            <a:ext cx="3504486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הציר הכלכלי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07" y="237359"/>
            <a:ext cx="814421" cy="1037986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1212570" y="5501860"/>
            <a:ext cx="1380506" cy="4247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ערן קמין</a:t>
            </a:r>
            <a:endParaRPr lang="he-IL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כותרת 3"/>
          <p:cNvSpPr txBox="1">
            <a:spLocks/>
          </p:cNvSpPr>
          <p:nvPr/>
        </p:nvSpPr>
        <p:spPr>
          <a:xfrm>
            <a:off x="795531" y="6124523"/>
            <a:ext cx="2175597" cy="4247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ספטמבר 2019</a:t>
            </a:r>
            <a:endParaRPr lang="he-IL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7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4" name="כותרת 3"/>
          <p:cNvSpPr txBox="1">
            <a:spLocks/>
          </p:cNvSpPr>
          <p:nvPr/>
        </p:nvSpPr>
        <p:spPr>
          <a:xfrm>
            <a:off x="4067116" y="375383"/>
            <a:ext cx="7624203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כלכלה ובטחון לאומי - חקירה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43925" y="1566200"/>
            <a:ext cx="328868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מרצים שונים 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דרום קוריאה ? </a:t>
            </a: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שש"ס ?</a:t>
            </a: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מטלה ?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חומרי קריאה ? </a:t>
            </a: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הישג נדרש ?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26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00" b="31000"/>
          <a:stretch/>
        </p:blipFill>
        <p:spPr bwMode="auto">
          <a:xfrm>
            <a:off x="0" y="5486400"/>
            <a:ext cx="38100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99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60"/>
          <a:stretch/>
        </p:blipFill>
        <p:spPr bwMode="auto">
          <a:xfrm>
            <a:off x="0" y="-14824"/>
            <a:ext cx="12192000" cy="687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/>
          <p:cNvSpPr/>
          <p:nvPr/>
        </p:nvSpPr>
        <p:spPr>
          <a:xfrm>
            <a:off x="0" y="1661770"/>
            <a:ext cx="5486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“Man is an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animal</a:t>
            </a:r>
            <a:b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</a:t>
            </a:r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makes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bargains:</a:t>
            </a:r>
            <a:b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animal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does this-no </a:t>
            </a:r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dog exchanges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bones </a:t>
            </a:r>
            <a:r>
              <a:rPr lang="en-US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</a:t>
            </a: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another”</a:t>
            </a:r>
            <a:endParaRPr lang="he-IL" sz="36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defRPr/>
            </a:pP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Adam Smith, The wealth of nation)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49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53254" y="519038"/>
            <a:ext cx="2289409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המטרות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376" y="1566200"/>
            <a:ext cx="11382233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הבנת הכלכלה הבינ"ל </a:t>
            </a: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והאזורית.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הבנת מערכת יחסי הגומלין  בין כלכלה לביטחון לאומי והקניית מושגים בסיסיים בכלכלה.</a:t>
            </a: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ניתוח </a:t>
            </a:r>
            <a:r>
              <a:rPr lang="he-IL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והבנת התהליכים הכלכליים העיקריים במשק </a:t>
            </a: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הישראלי, האתגרים הכלכליים העומדים בפני מקבלי ההחלטות והכרות עם הכלים לניהול המדיניות הכלכלית.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עיסוק בשאלות כלכליות אקטואליות.</a:t>
            </a: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הבנת </a:t>
            </a:r>
            <a:r>
              <a:rPr lang="he-IL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הקשר שבין כלכלה לחשיבה אסטרטגית.</a:t>
            </a:r>
          </a:p>
        </p:txBody>
      </p:sp>
    </p:spTree>
    <p:extLst>
      <p:ext uri="{BB962C8B-B14F-4D97-AF65-F5344CB8AC3E}">
        <p14:creationId xmlns:p14="http://schemas.microsoft.com/office/powerpoint/2010/main" val="416452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4165606" y="450799"/>
            <a:ext cx="3868367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הרעיון המסדר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3964854681"/>
              </p:ext>
            </p:extLst>
          </p:nvPr>
        </p:nvGraphicFramePr>
        <p:xfrm>
          <a:off x="2789450" y="1433014"/>
          <a:ext cx="6620680" cy="4386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מחבר חץ ישר 5"/>
          <p:cNvCxnSpPr/>
          <p:nvPr/>
        </p:nvCxnSpPr>
        <p:spPr>
          <a:xfrm>
            <a:off x="2238233" y="6155647"/>
            <a:ext cx="6960358" cy="40438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חץ ישר 6"/>
          <p:cNvCxnSpPr/>
          <p:nvPr/>
        </p:nvCxnSpPr>
        <p:spPr>
          <a:xfrm flipH="1" flipV="1">
            <a:off x="2224585" y="1282890"/>
            <a:ext cx="13648" cy="4913195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כותרת 3"/>
          <p:cNvSpPr txBox="1">
            <a:spLocks/>
          </p:cNvSpPr>
          <p:nvPr/>
        </p:nvSpPr>
        <p:spPr>
          <a:xfrm>
            <a:off x="5953494" y="6274013"/>
            <a:ext cx="1018228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סיורים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כותרת 3"/>
          <p:cNvSpPr txBox="1">
            <a:spLocks/>
          </p:cNvSpPr>
          <p:nvPr/>
        </p:nvSpPr>
        <p:spPr>
          <a:xfrm rot="16200000">
            <a:off x="906063" y="3441722"/>
            <a:ext cx="2085828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הרצאת בכירים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33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כותרת 3"/>
          <p:cNvSpPr txBox="1">
            <a:spLocks/>
          </p:cNvSpPr>
          <p:nvPr/>
        </p:nvSpPr>
        <p:spPr>
          <a:xfrm>
            <a:off x="4951295" y="327758"/>
            <a:ext cx="2377574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ציר הזמן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חץ למטה 3"/>
          <p:cNvSpPr/>
          <p:nvPr/>
        </p:nvSpPr>
        <p:spPr>
          <a:xfrm>
            <a:off x="562708" y="225083"/>
            <a:ext cx="1378634" cy="5894363"/>
          </a:xfrm>
          <a:prstGeom prst="downArrow">
            <a:avLst/>
          </a:prstGeom>
          <a:solidFill>
            <a:schemeClr val="bg1">
              <a:lumMod val="50000"/>
            </a:schemeClr>
          </a:solidFill>
          <a:ln w="5715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3519843501"/>
              </p:ext>
            </p:extLst>
          </p:nvPr>
        </p:nvGraphicFramePr>
        <p:xfrm>
          <a:off x="0" y="1297577"/>
          <a:ext cx="11931650" cy="5258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9056969"/>
      </p:ext>
    </p:extLst>
  </p:cSld>
  <p:clrMapOvr>
    <a:masterClrMapping/>
  </p:clrMapOvr>
  <p:transition spd="med" advClick="0" advTm="4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6967085" y="346808"/>
            <a:ext cx="5038559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כלכלה וגלובליזציה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57150"/>
            <a:ext cx="6810375" cy="67722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43925" y="1566200"/>
            <a:ext cx="3288684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מרצה לא ידוע 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שש"ס ?</a:t>
            </a: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מטלה ?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חומרי קריאה ? </a:t>
            </a: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הישג נדרש ?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472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6410325" y="249808"/>
            <a:ext cx="5600700" cy="535531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סוגיות במדיניות כלכלית </a:t>
            </a:r>
            <a:endParaRPr lang="he-IL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43925" y="1566200"/>
            <a:ext cx="3288684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נח הקר ואחרים ?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שש"ס ?</a:t>
            </a: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מטלה ?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חומרי קריאה ? </a:t>
            </a: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הישג נדרש ?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Image result for â«× × ××§×¨â¬â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9786"/>
                    </a14:imgEffect>
                    <a14:imgEffect>
                      <a14:saturation sat="0"/>
                    </a14:imgEffect>
                    <a14:imgEffect>
                      <a14:brightnessContrast brigh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3732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08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8" t="-780" r="573"/>
          <a:stretch/>
        </p:blipFill>
        <p:spPr>
          <a:xfrm>
            <a:off x="17411" y="56606"/>
            <a:ext cx="6339846" cy="6801394"/>
          </a:xfrm>
          <a:prstGeom prst="rect">
            <a:avLst/>
          </a:prstGeom>
        </p:spPr>
      </p:pic>
      <p:sp>
        <p:nvSpPr>
          <p:cNvPr id="3" name="כותרת 3"/>
          <p:cNvSpPr txBox="1">
            <a:spLocks/>
          </p:cNvSpPr>
          <p:nvPr/>
        </p:nvSpPr>
        <p:spPr>
          <a:xfrm>
            <a:off x="5846493" y="480158"/>
            <a:ext cx="6168676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סמינר בסוגיות כלכליות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1378442"/>
            <a:ext cx="5136534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מרצה: פרופסור עומר מואב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שש"ס: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מדיניות </a:t>
            </a:r>
            <a:r>
              <a:rPr lang="he-IL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כלכלית בישראל: שורשי </a:t>
            </a: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הוויכוח.</a:t>
            </a: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מיגור </a:t>
            </a:r>
            <a:r>
              <a:rPr lang="he-IL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העוני בעולם: תקווה, אכזבה, </a:t>
            </a: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הצלחה.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הפערים </a:t>
            </a:r>
            <a:r>
              <a:rPr lang="he-IL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הגדולים בתוצר לנפש בין מדינות: שורשים </a:t>
            </a: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עמוקים.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endParaRPr lang="he-IL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מטלה ?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חומרי קריאה ? </a:t>
            </a: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r" rt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הישג נדרש ?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015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8" t="-780" r="573"/>
          <a:stretch/>
        </p:blipFill>
        <p:spPr>
          <a:xfrm>
            <a:off x="17411" y="56606"/>
            <a:ext cx="6339846" cy="6801394"/>
          </a:xfrm>
          <a:prstGeom prst="rect">
            <a:avLst/>
          </a:prstGeom>
        </p:spPr>
      </p:pic>
      <p:sp>
        <p:nvSpPr>
          <p:cNvPr id="3" name="כותרת 3"/>
          <p:cNvSpPr txBox="1">
            <a:spLocks/>
          </p:cNvSpPr>
          <p:nvPr/>
        </p:nvSpPr>
        <p:spPr>
          <a:xfrm>
            <a:off x="5846493" y="480158"/>
            <a:ext cx="6168676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סמינר בסוגיות כלכליות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2708" y="1347125"/>
            <a:ext cx="5392461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עומר מואב הוא פרופסור לכלכלה במרכז הבינתחומי בהרצליה ובאוניברסיטת </a:t>
            </a:r>
            <a:r>
              <a:rPr lang="he-IL" b="1" dirty="0" err="1">
                <a:solidFill>
                  <a:schemeClr val="bg1"/>
                </a:solidFill>
              </a:rPr>
              <a:t>וורויק</a:t>
            </a:r>
            <a:r>
              <a:rPr lang="he-IL" b="1" dirty="0">
                <a:solidFill>
                  <a:schemeClr val="bg1"/>
                </a:solidFill>
              </a:rPr>
              <a:t> באנגליה, זוכה בפרס מפעל </a:t>
            </a:r>
            <a:r>
              <a:rPr lang="he-IL" b="1" dirty="0" err="1">
                <a:solidFill>
                  <a:schemeClr val="bg1"/>
                </a:solidFill>
              </a:rPr>
              <a:t>הפייס</a:t>
            </a:r>
            <a:r>
              <a:rPr lang="he-IL" b="1" dirty="0">
                <a:solidFill>
                  <a:schemeClr val="bg1"/>
                </a:solidFill>
              </a:rPr>
              <a:t> ע"ש לנדאו על הישגיו המחקריים, היה יועצו הכלכלי של שר האוצר יובל שטייניץ</a:t>
            </a:r>
            <a:r>
              <a:rPr lang="en-US" b="1" dirty="0">
                <a:solidFill>
                  <a:schemeClr val="bg1"/>
                </a:solidFill>
              </a:rPr>
              <a:t>.</a:t>
            </a:r>
          </a:p>
          <a:p>
            <a:r>
              <a:rPr lang="he-IL" b="1" dirty="0">
                <a:solidFill>
                  <a:schemeClr val="bg1"/>
                </a:solidFill>
              </a:rPr>
              <a:t>פרופ' מואב בעל תואר בוגר, מוסמך, ודוקטור מהאוניברסיטה העברית בירושלים. לאחר פוסט דוקטורט ב-</a:t>
            </a:r>
            <a:r>
              <a:rPr lang="en-US" b="1" dirty="0">
                <a:solidFill>
                  <a:schemeClr val="bg1"/>
                </a:solidFill>
              </a:rPr>
              <a:t>MIT</a:t>
            </a:r>
            <a:r>
              <a:rPr lang="he-IL" b="1" dirty="0">
                <a:solidFill>
                  <a:schemeClr val="bg1"/>
                </a:solidFill>
              </a:rPr>
              <a:t> חזר מואב בשנת 2000 כמרצה לאוניברסיטה העברית, והתקדם שם לדרגת פרופסור מן המניין תוך עשור, שבמהלכו זכה </a:t>
            </a:r>
            <a:r>
              <a:rPr lang="he-IL" b="1" dirty="0" smtClean="0">
                <a:solidFill>
                  <a:schemeClr val="bg1"/>
                </a:solidFill>
              </a:rPr>
              <a:t>במלגת אלון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he-IL" b="1" dirty="0">
                <a:solidFill>
                  <a:schemeClr val="bg1"/>
                </a:solidFill>
              </a:rPr>
              <a:t>למדענים צעירים מצטיינים, ובפרס </a:t>
            </a:r>
            <a:r>
              <a:rPr lang="he-IL" b="1" dirty="0" smtClean="0">
                <a:solidFill>
                  <a:schemeClr val="bg1"/>
                </a:solidFill>
              </a:rPr>
              <a:t>רקטור</a:t>
            </a:r>
            <a:r>
              <a:rPr lang="en-US" b="1" dirty="0">
                <a:solidFill>
                  <a:schemeClr val="bg1"/>
                </a:solidFill>
              </a:rPr>
              <a:t> </a:t>
            </a:r>
            <a:r>
              <a:rPr lang="he-IL" b="1" dirty="0">
                <a:solidFill>
                  <a:schemeClr val="bg1"/>
                </a:solidFill>
              </a:rPr>
              <a:t>האוניברסיטה העברית על הצטיינות במחקר ובהוראה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r>
              <a:rPr lang="he-IL" b="1" dirty="0">
                <a:solidFill>
                  <a:schemeClr val="bg1"/>
                </a:solidFill>
              </a:rPr>
              <a:t> בשנת 2014 עבר למרכז הבינתחומי.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he-IL" b="1" dirty="0">
                <a:solidFill>
                  <a:schemeClr val="bg1"/>
                </a:solidFill>
              </a:rPr>
              <a:t> 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he-IL" b="1" dirty="0">
                <a:solidFill>
                  <a:schemeClr val="bg1"/>
                </a:solidFill>
              </a:rPr>
              <a:t>מחקרו של מואב עוסק בצמיחה כלכלית, אי-שוויון, הגירה, עוני, היסטוריה של היווצרות מדינות, וכלכלת ישראל. מאמריו זכו לפרסום בכתבי העת הכלכליים המובילים בעולם, והוא מדורג בשני האחוזים המובילים של הכלכלנים בעולם.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57329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289</Words>
  <Application>Microsoft Office PowerPoint</Application>
  <PresentationFormat>מסך רחב</PresentationFormat>
  <Paragraphs>86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Times New Roman</vt:lpstr>
      <vt:lpstr>ערכת נושא Office</vt:lpstr>
      <vt:lpstr>הציר הכלכלי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הכלכלי- אישור תכוניות</dc:title>
  <dc:creator>u26688</dc:creator>
  <cp:lastModifiedBy>Eran</cp:lastModifiedBy>
  <cp:revision>50</cp:revision>
  <dcterms:created xsi:type="dcterms:W3CDTF">2018-08-24T08:19:52Z</dcterms:created>
  <dcterms:modified xsi:type="dcterms:W3CDTF">2019-08-05T09:00:07Z</dcterms:modified>
</cp:coreProperties>
</file>