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3" r:id="rId9"/>
    <p:sldId id="281" r:id="rId10"/>
    <p:sldId id="271" r:id="rId11"/>
    <p:sldId id="277" r:id="rId12"/>
    <p:sldId id="280" r:id="rId13"/>
    <p:sldId id="275" r:id="rId14"/>
    <p:sldId id="272" r:id="rId15"/>
    <p:sldId id="276" r:id="rId16"/>
    <p:sldId id="279" r:id="rId17"/>
    <p:sldId id="284" r:id="rId18"/>
    <p:sldId id="278" r:id="rId19"/>
    <p:sldId id="274" r:id="rId20"/>
    <p:sldId id="285" r:id="rId21"/>
    <p:sldId id="269"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0" d="100"/>
          <a:sy n="80" d="100"/>
        </p:scale>
        <p:origin x="58"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נובמבר -  דצמבר</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פברואר – אפריל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מרץ - מאי</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ספטמבר -  אוקטובר</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4" qsCatId="3D" csTypeId="urn:microsoft.com/office/officeart/2005/8/colors/accent3_4" csCatId="accent3" phldr="1"/>
      <dgm:spPr/>
      <dgm:t>
        <a:bodyPr/>
        <a:lstStyle/>
        <a:p>
          <a:pPr rtl="1"/>
          <a:endParaRPr lang="he-IL"/>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dirty="0" smtClean="0">
              <a:ln>
                <a:solidFill>
                  <a:schemeClr val="tx1"/>
                </a:solidFill>
              </a:ln>
              <a:solidFill>
                <a:schemeClr val="bg1"/>
              </a:solidFill>
            </a:rPr>
            <a:t>עיבוד</a:t>
          </a:r>
          <a:endParaRPr lang="he-IL" dirty="0">
            <a:ln>
              <a:solidFill>
                <a:schemeClr val="tx1"/>
              </a:solidFill>
            </a:ln>
            <a:solidFill>
              <a:schemeClr val="bg1"/>
            </a:solidFill>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EB246DB5-36A8-447E-ABEA-104966BEB4BB}">
      <dgm:prSet phldrT="[טקסט]"/>
      <dgm:spPr/>
      <dgm:t>
        <a:bodyPr/>
        <a:lstStyle/>
        <a:p>
          <a:pPr rtl="1"/>
          <a:endParaRPr lang="he-IL" dirty="0">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pt>
    <dgm:pt modelId="{39721A2E-354F-4945-A78A-CF92D9577D2C}" type="pres">
      <dgm:prSet presAssocID="{EB246DB5-36A8-447E-ABEA-104966BEB4BB}" presName="rootComposite" presStyleCnt="0"/>
      <dgm:spPr/>
    </dgm:pt>
    <dgm:pt modelId="{1A84FC5F-B71C-4AEC-965A-91A5E6C87143}" type="pres">
      <dgm:prSet presAssocID="{EB246DB5-36A8-447E-ABEA-104966BEB4BB}" presName="rootText" presStyleLbl="node1" presStyleIdx="0" presStyleCnt="1"/>
      <dgm:spPr/>
      <dgm:t>
        <a:bodyPr/>
        <a:lstStyle/>
        <a:p>
          <a:pPr rtl="1"/>
          <a:endParaRPr lang="he-IL"/>
        </a:p>
      </dgm:t>
    </dgm:pt>
    <dgm:pt modelId="{CFF7C617-2090-4873-8701-CB3DB97E305E}" type="pres">
      <dgm:prSet presAssocID="{EB246DB5-36A8-447E-ABEA-104966BEB4BB}" presName="rootConnector" presStyleLbl="node1" presStyleIdx="0" presStyleCnt="1"/>
      <dgm:spPr/>
      <dgm:t>
        <a:bodyPr/>
        <a:lstStyle/>
        <a:p>
          <a:pPr rtl="1"/>
          <a:endParaRPr lang="he-IL"/>
        </a:p>
      </dgm:t>
    </dgm:pt>
    <dgm:pt modelId="{C3C53730-3523-47A2-9F30-2C1F1A357777}" type="pres">
      <dgm:prSet presAssocID="{EB246DB5-36A8-447E-ABEA-104966BEB4BB}" presName="childShape" presStyleCnt="0"/>
      <dgm:spPr/>
    </dgm:pt>
    <dgm:pt modelId="{6D8D518C-BB85-40BF-96A5-24894210BFBE}" type="pres">
      <dgm:prSet presAssocID="{9672A8B2-8696-4FA0-904D-95C81D847FBC}" presName="Name13" presStyleLbl="parChTrans1D2" presStyleIdx="0" presStyleCnt="2"/>
      <dgm:spPr/>
      <dgm:t>
        <a:bodyPr/>
        <a:lstStyle/>
        <a:p>
          <a:pPr rtl="1"/>
          <a:endParaRPr lang="he-IL"/>
        </a:p>
      </dgm:t>
    </dgm:pt>
    <dgm:pt modelId="{7D958118-110C-4A43-BC6B-57FC05422E5A}" type="pres">
      <dgm:prSet presAssocID="{3EB514CB-492D-4403-A80B-41664D992265}" presName="childText" presStyleLbl="bgAcc1" presStyleIdx="0" presStyleCnt="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2"/>
      <dgm:spPr/>
      <dgm:t>
        <a:bodyPr/>
        <a:lstStyle/>
        <a:p>
          <a:pPr rtl="1"/>
          <a:endParaRPr lang="he-IL"/>
        </a:p>
      </dgm:t>
    </dgm:pt>
    <dgm:pt modelId="{479BEFEE-AC5F-436B-AA54-F3BB85EE9A90}" type="pres">
      <dgm:prSet presAssocID="{F1DDA370-3697-497F-A326-CDEBD66A541F}" presName="childText" presStyleLbl="bgAcc1" presStyleIdx="1" presStyleCnt="2">
        <dgm:presLayoutVars>
          <dgm:bulletEnabled val="1"/>
        </dgm:presLayoutVars>
      </dgm:prSet>
      <dgm:spPr/>
      <dgm:t>
        <a:bodyPr/>
        <a:lstStyle/>
        <a:p>
          <a:pPr rtl="1"/>
          <a:endParaRPr lang="he-IL"/>
        </a:p>
      </dgm:t>
    </dgm:pt>
  </dgm:ptLst>
  <dgm:cxnLst>
    <dgm:cxn modelId="{3C714FA9-D72C-46CD-ACFD-26580910AE66}" type="presOf" srcId="{EB246DB5-36A8-447E-ABEA-104966BEB4BB}" destId="{CFF7C617-2090-4873-8701-CB3DB97E305E}" srcOrd="1"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ABBE70C2-A3F7-448D-9EB6-33C94262ED5E}" type="presOf" srcId="{9672A8B2-8696-4FA0-904D-95C81D847FBC}" destId="{6D8D518C-BB85-40BF-96A5-24894210BFBE}"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62D4A42F-35A5-4964-A210-F362B6C42E7A}" type="presOf" srcId="{5479AD4F-F651-4578-8D72-7D0F396874BC}" destId="{FEDB254D-49A0-496F-9014-B1FB1D495097}"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F73F00EF-DF29-40B4-838D-5366ED241C4C}" srcId="{EB246DB5-36A8-447E-ABEA-104966BEB4BB}" destId="{3EB514CB-492D-4403-A80B-41664D992265}" srcOrd="0" destOrd="0" parTransId="{9672A8B2-8696-4FA0-904D-95C81D847FBC}" sibTransId="{AA1D5DCF-67C2-49A5-A2EF-B9A5070C948F}"/>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62D4A42F-35A5-4964-A210-F362B6C42E7A}" type="presOf" srcId="{5479AD4F-F651-4578-8D72-7D0F396874BC}" destId="{FEDB254D-49A0-496F-9014-B1FB1D495097}"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0231E696-D6C9-46A5-9681-3A02E43B001C}" type="presOf" srcId="{F1DDA370-3697-497F-A326-CDEBD66A541F}" destId="{479BEFEE-AC5F-436B-AA54-F3BB85EE9A90}"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CE959196-89D8-4A16-B662-573255F91129}" type="presOf" srcId="{EB246DB5-36A8-447E-ABEA-104966BEB4BB}" destId="{1A84FC5F-B71C-4AEC-965A-91A5E6C87143}"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40FED078-E325-4D12-9271-E039A593894E}" type="presOf" srcId="{6B685CB6-3B38-47C0-8364-5415572655FF}" destId="{B599C8DA-1C5D-416A-B8F8-FDA79EF44D95}" srcOrd="0" destOrd="0" presId="urn:microsoft.com/office/officeart/2005/8/layout/hierarchy3"/>
    <dgm:cxn modelId="{324478A5-1862-42C8-97E5-030AAD58DC38}" type="presOf" srcId="{508A89B2-D0C9-4EC4-89F8-039EB2384EAE}" destId="{BF05504A-B736-49E4-BACA-29D3AE8E56FD}" srcOrd="0" destOrd="0" presId="urn:microsoft.com/office/officeart/2005/8/layout/hierarchy3"/>
    <dgm:cxn modelId="{F73F00EF-DF29-40B4-838D-5366ED241C4C}" srcId="{EB246DB5-36A8-447E-ABEA-104966BEB4BB}" destId="{3EB514CB-492D-4403-A80B-41664D992265}" srcOrd="0" destOrd="0" parTransId="{9672A8B2-8696-4FA0-904D-95C81D847FBC}" sibTransId="{AA1D5DCF-67C2-49A5-A2EF-B9A5070C948F}"/>
    <dgm:cxn modelId="{EF822150-E2E8-4C35-8975-694682933C24}" type="presOf" srcId="{C8882669-F1EF-4922-9785-97CA6935BAB1}" destId="{3BC2F8EA-E0C0-42DF-8D09-B23812877A54}"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ספטמבר -  אוקטובר</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נובמבר -  דצמבר</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פברואר – אפריל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מרץ - מאי</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4148134" y="4149"/>
          <a:ext cx="3091639" cy="1545819"/>
        </a:xfrm>
        <a:prstGeom prst="roundRect">
          <a:avLst>
            <a:gd name="adj" fmla="val 1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endParaRPr lang="he-IL" sz="6500" kern="1200" dirty="0">
            <a:ln>
              <a:solidFill>
                <a:schemeClr val="tx1"/>
              </a:solidFill>
            </a:ln>
            <a:solidFill>
              <a:schemeClr val="bg1"/>
            </a:solidFill>
          </a:endParaRPr>
        </a:p>
      </dsp:txBody>
      <dsp:txXfrm>
        <a:off x="4193409" y="49424"/>
        <a:ext cx="3001089" cy="1455269"/>
      </dsp:txXfrm>
    </dsp:sp>
    <dsp:sp modelId="{6D8D518C-BB85-40BF-96A5-24894210BFBE}">
      <dsp:nvSpPr>
        <dsp:cNvPr id="0" name=""/>
        <dsp:cNvSpPr/>
      </dsp:nvSpPr>
      <dsp:spPr>
        <a:xfrm>
          <a:off x="4457298"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3">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4766462"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endParaRPr lang="he-IL" sz="6500" kern="1200" dirty="0">
            <a:ln>
              <a:solidFill>
                <a:schemeClr val="tx1"/>
              </a:solidFill>
            </a:ln>
            <a:solidFill>
              <a:schemeClr val="bg1"/>
            </a:solidFill>
          </a:endParaRPr>
        </a:p>
      </dsp:txBody>
      <dsp:txXfrm>
        <a:off x="4811737" y="1981698"/>
        <a:ext cx="2382761" cy="1455269"/>
      </dsp:txXfrm>
    </dsp:sp>
    <dsp:sp modelId="{1B2F67F9-A073-4250-A07A-86B43ED8D58D}">
      <dsp:nvSpPr>
        <dsp:cNvPr id="0" name=""/>
        <dsp:cNvSpPr/>
      </dsp:nvSpPr>
      <dsp:spPr>
        <a:xfrm>
          <a:off x="4457298"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3">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4766462"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0"/>
              <a:satOff val="0"/>
              <a:lumOff val="3596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r>
            <a:rPr lang="he-IL" sz="6500" kern="1200" dirty="0" smtClean="0">
              <a:ln>
                <a:solidFill>
                  <a:schemeClr val="tx1"/>
                </a:solidFill>
              </a:ln>
              <a:solidFill>
                <a:schemeClr val="bg1"/>
              </a:solidFill>
            </a:rPr>
            <a:t>עיבוד</a:t>
          </a:r>
          <a:endParaRPr lang="he-IL" sz="6500" kern="1200" dirty="0">
            <a:ln>
              <a:solidFill>
                <a:schemeClr val="tx1"/>
              </a:solidFill>
            </a:ln>
            <a:solidFill>
              <a:schemeClr val="bg1"/>
            </a:solidFill>
          </a:endParaRPr>
        </a:p>
      </dsp:txBody>
      <dsp:txXfrm>
        <a:off x="4811737"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י"ב/אב/תשע"ט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י"ב/אב/תשע"ט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4343756" y="2863632"/>
            <a:ext cx="3504486" cy="646331"/>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הציר הכלכלי</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ערן קמין</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795531" y="6124523"/>
            <a:ext cx="2175597"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ספטמבר 2019</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65373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4245973" y="2863632"/>
            <a:ext cx="360226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ראשון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5846493" y="480158"/>
            <a:ext cx="616867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78565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פרופסור עומר מואב</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5846493" y="480158"/>
            <a:ext cx="616867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797132" y="2863632"/>
            <a:ext cx="4051110"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הסמינר המעשי</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259442" y="1931015"/>
            <a:ext cx="1742785" cy="3154710"/>
          </a:xfrm>
          <a:prstGeom prst="rect">
            <a:avLst/>
          </a:prstGeom>
          <a:noFill/>
        </p:spPr>
        <p:txBody>
          <a:bodyPr wrap="none" lIns="91440" tIns="45720" rIns="91440" bIns="45720">
            <a:spAutoFit/>
          </a:bodyPr>
          <a:lstStyle/>
          <a:p>
            <a:pPr algn="ctr"/>
            <a:r>
              <a:rPr lang="he-IL" sz="19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he-IL" sz="199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3611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914606" cy="6858000"/>
          </a:xfrm>
          <a:prstGeom prst="rect">
            <a:avLst/>
          </a:prstGeom>
        </p:spPr>
      </p:pic>
      <p:sp>
        <p:nvSpPr>
          <p:cNvPr id="6" name="כותרת 3"/>
          <p:cNvSpPr txBox="1">
            <a:spLocks/>
          </p:cNvSpPr>
          <p:nvPr/>
        </p:nvSpPr>
        <p:spPr>
          <a:xfrm>
            <a:off x="7601737" y="375383"/>
            <a:ext cx="408958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חקירה כלכלית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02331" y="1566200"/>
            <a:ext cx="7330278" cy="132343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21.4.20 – 7.5.20 – סמינר וסיור מזרח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3.6.20-25.6.20 – סמינר וסיור ארה"ב</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992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12192000"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0" y="16617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ement/>
                    </a14:imgEffect>
                    <a14:imgEffect>
                      <a14:colorTemperature colorTemp="7894"/>
                    </a14:imgEffect>
                    <a14:imgEffect>
                      <a14:saturation sat="10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 y="889925"/>
            <a:ext cx="7734301" cy="378565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מרצים אורחים –  בהקשר העונתי או בסגנון חופשי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חומרי קריאה ומטלות בעונות הראשונות ובסמינר – נדרש תיאום מול המרצים ואישור מול אוני' חיפה </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מעשי – מרצים שונים עם רעיון מקשר או מוביל אקדמי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וסיור מזרח וארה"ב – בהמשך לבחירה הנושאית  או חזרה לארבעת המרכיבים</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של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הבטל"מ</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כותרת 3"/>
          <p:cNvSpPr txBox="1">
            <a:spLocks/>
          </p:cNvSpPr>
          <p:nvPr/>
        </p:nvSpPr>
        <p:spPr>
          <a:xfrm>
            <a:off x="1138861" y="108683"/>
            <a:ext cx="1808508"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פערים</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95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500" b="31000"/>
          <a:stretch/>
        </p:blipFill>
        <p:spPr bwMode="auto">
          <a:xfrm>
            <a:off x="0" y="5486400"/>
            <a:ext cx="38100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9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751421129"/>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105944"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206264875"/>
              </p:ext>
            </p:extLst>
          </p:nvPr>
        </p:nvGraphicFramePr>
        <p:xfrm>
          <a:off x="348343" y="8328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82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487</Words>
  <Application>Microsoft Office PowerPoint</Application>
  <PresentationFormat>מסך רחב</PresentationFormat>
  <Paragraphs>106</Paragraphs>
  <Slides>21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Calibri</vt:lpstr>
      <vt:lpstr>Calibri Light</vt:lpstr>
      <vt:lpstr>Tahoma</vt:lpstr>
      <vt:lpstr>Times New Roman</vt:lpstr>
      <vt:lpstr>ערכת נושא Office</vt:lpstr>
      <vt:lpstr>הציר הכלכלי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Eran</cp:lastModifiedBy>
  <cp:revision>65</cp:revision>
  <dcterms:created xsi:type="dcterms:W3CDTF">2018-08-24T08:19:52Z</dcterms:created>
  <dcterms:modified xsi:type="dcterms:W3CDTF">2019-08-13T15:56:03Z</dcterms:modified>
</cp:coreProperties>
</file>