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autoCompressPictures="0">
  <p:sldMasterIdLst>
    <p:sldMasterId id="214748385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94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70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426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792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885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86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013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977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910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156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83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9"/>
          <p:cNvSpPr/>
          <p:nvPr userDrawn="1"/>
        </p:nvSpPr>
        <p:spPr>
          <a:xfrm>
            <a:off x="-53795" y="-9780"/>
            <a:ext cx="12586454" cy="125587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מלבן 8"/>
          <p:cNvSpPr/>
          <p:nvPr userDrawn="1"/>
        </p:nvSpPr>
        <p:spPr>
          <a:xfrm flipH="1">
            <a:off x="-53795" y="662572"/>
            <a:ext cx="12443012" cy="3665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מלבן 7"/>
          <p:cNvSpPr/>
          <p:nvPr userDrawn="1"/>
        </p:nvSpPr>
        <p:spPr>
          <a:xfrm flipH="1">
            <a:off x="-35860" y="-9780"/>
            <a:ext cx="12443012" cy="3665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03293" y="1100868"/>
            <a:ext cx="9657433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2680447"/>
            <a:ext cx="10515600" cy="34996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dirty="0" smtClean="0"/>
              <a:t>לחץ כדי לערוך סגנונות טקסט של תבנית בסיס</a:t>
            </a:r>
          </a:p>
          <a:p>
            <a:pPr lvl="1"/>
            <a:r>
              <a:rPr lang="he-IL" dirty="0" smtClean="0"/>
              <a:t>רמה שנייה</a:t>
            </a:r>
          </a:p>
          <a:p>
            <a:pPr lvl="2"/>
            <a:r>
              <a:rPr lang="he-IL" dirty="0" smtClean="0"/>
              <a:t>רמה שלישית</a:t>
            </a:r>
          </a:p>
          <a:p>
            <a:pPr lvl="3"/>
            <a:r>
              <a:rPr lang="he-IL" dirty="0" smtClean="0"/>
              <a:t>רמה רביעית</a:t>
            </a:r>
          </a:p>
          <a:p>
            <a:pPr lvl="4"/>
            <a:r>
              <a:rPr lang="he-IL" dirty="0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4/2/2019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2" descr="×ª××¦××ª ×ª××× × ×¢×××¨ ×××××××ª ××¦×××××ª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214" y="8442"/>
            <a:ext cx="1182855" cy="1682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8683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David" panose="020E0502060401010101" pitchFamily="34" charset="-79"/>
                <a:cs typeface="David" panose="020E0502060401010101" pitchFamily="34" charset="-79"/>
              </a:rPr>
              <a:t>Commandant of the INDC review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4589590"/>
            <a:ext cx="9144000" cy="1655762"/>
          </a:xfrm>
        </p:spPr>
        <p:txBody>
          <a:bodyPr/>
          <a:lstStyle/>
          <a:p>
            <a:r>
              <a:rPr lang="en-US" dirty="0" smtClean="0">
                <a:latin typeface="David" panose="020E0502060401010101" pitchFamily="34" charset="-79"/>
                <a:cs typeface="David" panose="020E0502060401010101" pitchFamily="34" charset="-79"/>
              </a:rPr>
              <a:t>International Military Law day</a:t>
            </a:r>
            <a:endParaRPr lang="he-IL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en-US" dirty="0" smtClean="0">
                <a:latin typeface="David" panose="020E0502060401010101" pitchFamily="34" charset="-79"/>
                <a:cs typeface="David" panose="020E0502060401010101" pitchFamily="34" charset="-79"/>
              </a:rPr>
              <a:t>April 03</a:t>
            </a:r>
            <a:r>
              <a:rPr lang="en-US" baseline="30000" dirty="0" smtClean="0">
                <a:latin typeface="David" panose="020E0502060401010101" pitchFamily="34" charset="-79"/>
                <a:cs typeface="David" panose="020E0502060401010101" pitchFamily="34" charset="-79"/>
              </a:rPr>
              <a:t>rd</a:t>
            </a:r>
            <a:r>
              <a:rPr lang="en-US" dirty="0" smtClean="0">
                <a:latin typeface="David" panose="020E0502060401010101" pitchFamily="34" charset="-79"/>
                <a:cs typeface="David" panose="020E0502060401010101" pitchFamily="34" charset="-79"/>
              </a:rPr>
              <a:t> 2019</a:t>
            </a:r>
            <a:r>
              <a:rPr lang="en-US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04144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267284" y="1100868"/>
            <a:ext cx="9657433" cy="1325562"/>
          </a:xfrm>
        </p:spPr>
        <p:txBody>
          <a:bodyPr/>
          <a:lstStyle/>
          <a:p>
            <a:pPr algn="ctr" rtl="0"/>
            <a:r>
              <a:rPr lang="en-US" b="1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The Law</a:t>
            </a:r>
            <a:endParaRPr lang="he-IL" b="1" u="sng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כותרת 1"/>
          <p:cNvSpPr txBox="1">
            <a:spLocks/>
          </p:cNvSpPr>
          <p:nvPr/>
        </p:nvSpPr>
        <p:spPr>
          <a:xfrm>
            <a:off x="3836892" y="2578830"/>
            <a:ext cx="9657433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Right</a:t>
            </a:r>
            <a:endParaRPr 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5" name="מחבר חץ ישר 4"/>
          <p:cNvCxnSpPr/>
          <p:nvPr/>
        </p:nvCxnSpPr>
        <p:spPr>
          <a:xfrm flipH="1">
            <a:off x="3031958" y="3421040"/>
            <a:ext cx="5069306" cy="2691002"/>
          </a:xfrm>
          <a:prstGeom prst="straightConnector1">
            <a:avLst/>
          </a:prstGeom>
          <a:ln w="69850" cmpd="sng"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כותרת 1"/>
          <p:cNvSpPr txBox="1">
            <a:spLocks/>
          </p:cNvSpPr>
          <p:nvPr/>
        </p:nvSpPr>
        <p:spPr>
          <a:xfrm>
            <a:off x="-2361103" y="5628690"/>
            <a:ext cx="9657433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Wrong</a:t>
            </a:r>
            <a:endParaRPr 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62165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267284" y="1100868"/>
            <a:ext cx="9657433" cy="1325562"/>
          </a:xfrm>
        </p:spPr>
        <p:txBody>
          <a:bodyPr/>
          <a:lstStyle/>
          <a:p>
            <a:pPr algn="ctr" rtl="0"/>
            <a:r>
              <a:rPr lang="en-US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Ethics</a:t>
            </a:r>
            <a:endParaRPr lang="he-IL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כותרת 1"/>
          <p:cNvSpPr txBox="1">
            <a:spLocks/>
          </p:cNvSpPr>
          <p:nvPr/>
        </p:nvSpPr>
        <p:spPr>
          <a:xfrm>
            <a:off x="962526" y="2426429"/>
            <a:ext cx="9657433" cy="426312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200000"/>
              </a:lnSpc>
            </a:pPr>
            <a:r>
              <a:rPr lang="en-US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What’s desirable?</a:t>
            </a:r>
          </a:p>
          <a:p>
            <a:pPr>
              <a:lnSpc>
                <a:spcPct val="200000"/>
              </a:lnSpc>
            </a:pPr>
            <a:endParaRPr lang="en-US" sz="32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200000"/>
              </a:lnSpc>
            </a:pPr>
            <a:r>
              <a:rPr lang="en-US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What’s proper?</a:t>
            </a:r>
          </a:p>
          <a:p>
            <a:pPr>
              <a:lnSpc>
                <a:spcPct val="200000"/>
              </a:lnSpc>
            </a:pPr>
            <a:endParaRPr lang="en-US" sz="32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200000"/>
              </a:lnSpc>
            </a:pPr>
            <a:r>
              <a:rPr lang="en-US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What’s right?</a:t>
            </a:r>
          </a:p>
        </p:txBody>
      </p:sp>
    </p:spTree>
    <p:extLst>
      <p:ext uri="{BB962C8B-B14F-4D97-AF65-F5344CB8AC3E}">
        <p14:creationId xmlns:p14="http://schemas.microsoft.com/office/powerpoint/2010/main" val="157175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56674" y="1774636"/>
            <a:ext cx="11726779" cy="3743848"/>
          </a:xfrm>
        </p:spPr>
        <p:txBody>
          <a:bodyPr>
            <a:normAutofit/>
          </a:bodyPr>
          <a:lstStyle/>
          <a:p>
            <a:pPr rtl="0">
              <a:lnSpc>
                <a:spcPct val="150000"/>
              </a:lnSpc>
            </a:pPr>
            <a:r>
              <a:rPr lang="en-US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Being responsible for the force and the use of force is apart of the commands’ professionalism </a:t>
            </a:r>
            <a:endParaRPr lang="he-IL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00189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56674" y="1774636"/>
            <a:ext cx="11726779" cy="3743848"/>
          </a:xfrm>
        </p:spPr>
        <p:txBody>
          <a:bodyPr>
            <a:normAutofit/>
          </a:bodyPr>
          <a:lstStyle/>
          <a:p>
            <a:pPr algn="ctr" rtl="0">
              <a:lnSpc>
                <a:spcPct val="150000"/>
              </a:lnSpc>
            </a:pPr>
            <a:r>
              <a:rPr lang="en-US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Jurist – Combatant</a:t>
            </a:r>
            <a:br>
              <a:rPr lang="en-US" b="1" dirty="0" smtClean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en-US" b="1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Combatant</a:t>
            </a:r>
            <a:r>
              <a:rPr lang="en-US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 – Jurist</a:t>
            </a:r>
            <a:endParaRPr lang="he-IL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2326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1"/>
          <p:cNvSpPr>
            <a:spLocks noGrp="1"/>
          </p:cNvSpPr>
          <p:nvPr>
            <p:ph type="title"/>
          </p:nvPr>
        </p:nvSpPr>
        <p:spPr>
          <a:xfrm>
            <a:off x="7087784" y="2365866"/>
            <a:ext cx="2101740" cy="1325562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Time</a:t>
            </a:r>
            <a:endParaRPr 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5" name="כותרת 1"/>
          <p:cNvSpPr txBox="1">
            <a:spLocks/>
          </p:cNvSpPr>
          <p:nvPr/>
        </p:nvSpPr>
        <p:spPr>
          <a:xfrm>
            <a:off x="4282446" y="986240"/>
            <a:ext cx="3723361" cy="10955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Achievement / Goal</a:t>
            </a:r>
            <a:endParaRPr 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" name="כותרת 1"/>
          <p:cNvSpPr txBox="1">
            <a:spLocks/>
          </p:cNvSpPr>
          <p:nvPr/>
        </p:nvSpPr>
        <p:spPr>
          <a:xfrm>
            <a:off x="4793544" y="5822938"/>
            <a:ext cx="2797416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Legitimization</a:t>
            </a:r>
            <a:endParaRPr 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7" name="תרשים זרימה: מיזוג 6"/>
          <p:cNvSpPr/>
          <p:nvPr/>
        </p:nvSpPr>
        <p:spPr>
          <a:xfrm>
            <a:off x="4700337" y="2976080"/>
            <a:ext cx="2983831" cy="3186177"/>
          </a:xfrm>
          <a:prstGeom prst="flowChartMerg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תרשים זרימה: חילוץ 7"/>
          <p:cNvSpPr/>
          <p:nvPr/>
        </p:nvSpPr>
        <p:spPr>
          <a:xfrm>
            <a:off x="4700337" y="1724131"/>
            <a:ext cx="2983831" cy="1312536"/>
          </a:xfrm>
          <a:prstGeom prst="flowChartExtra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כותרת 1"/>
          <p:cNvSpPr txBox="1">
            <a:spLocks/>
          </p:cNvSpPr>
          <p:nvPr/>
        </p:nvSpPr>
        <p:spPr>
          <a:xfrm>
            <a:off x="3010499" y="2365866"/>
            <a:ext cx="2311914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Price</a:t>
            </a:r>
            <a:endParaRPr 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12948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1"/>
          <p:cNvSpPr>
            <a:spLocks noGrp="1"/>
          </p:cNvSpPr>
          <p:nvPr>
            <p:ph type="title"/>
          </p:nvPr>
        </p:nvSpPr>
        <p:spPr>
          <a:xfrm>
            <a:off x="7087784" y="4185522"/>
            <a:ext cx="2101740" cy="1325562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Time</a:t>
            </a:r>
            <a:endParaRPr 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5" name="כותרת 1"/>
          <p:cNvSpPr txBox="1">
            <a:spLocks/>
          </p:cNvSpPr>
          <p:nvPr/>
        </p:nvSpPr>
        <p:spPr>
          <a:xfrm>
            <a:off x="4282446" y="986240"/>
            <a:ext cx="3723361" cy="10955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Achievement / Goal</a:t>
            </a:r>
            <a:endParaRPr 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" name="כותרת 1"/>
          <p:cNvSpPr txBox="1">
            <a:spLocks/>
          </p:cNvSpPr>
          <p:nvPr/>
        </p:nvSpPr>
        <p:spPr>
          <a:xfrm>
            <a:off x="4793544" y="5822938"/>
            <a:ext cx="2797416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Legitimization</a:t>
            </a:r>
            <a:endParaRPr 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pSp>
        <p:nvGrpSpPr>
          <p:cNvPr id="2" name="קבוצה 1"/>
          <p:cNvGrpSpPr/>
          <p:nvPr/>
        </p:nvGrpSpPr>
        <p:grpSpPr>
          <a:xfrm flipV="1">
            <a:off x="4700337" y="1724131"/>
            <a:ext cx="2983831" cy="4438126"/>
            <a:chOff x="4700337" y="1724131"/>
            <a:chExt cx="2983831" cy="4438126"/>
          </a:xfrm>
        </p:grpSpPr>
        <p:sp>
          <p:nvSpPr>
            <p:cNvPr id="7" name="תרשים זרימה: מיזוג 6"/>
            <p:cNvSpPr/>
            <p:nvPr/>
          </p:nvSpPr>
          <p:spPr>
            <a:xfrm>
              <a:off x="4700337" y="2976080"/>
              <a:ext cx="2983831" cy="3186177"/>
            </a:xfrm>
            <a:prstGeom prst="flowChartMerg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8" name="תרשים זרימה: חילוץ 7"/>
            <p:cNvSpPr/>
            <p:nvPr/>
          </p:nvSpPr>
          <p:spPr>
            <a:xfrm>
              <a:off x="4700337" y="1724131"/>
              <a:ext cx="2983831" cy="1312536"/>
            </a:xfrm>
            <a:prstGeom prst="flowChartExtra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sp>
        <p:nvSpPr>
          <p:cNvPr id="9" name="כותרת 1"/>
          <p:cNvSpPr txBox="1">
            <a:spLocks/>
          </p:cNvSpPr>
          <p:nvPr/>
        </p:nvSpPr>
        <p:spPr>
          <a:xfrm>
            <a:off x="3010499" y="4185522"/>
            <a:ext cx="2311914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Price</a:t>
            </a:r>
            <a:endParaRPr 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30400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1"/>
          <p:cNvSpPr>
            <a:spLocks noGrp="1"/>
          </p:cNvSpPr>
          <p:nvPr>
            <p:ph type="title"/>
          </p:nvPr>
        </p:nvSpPr>
        <p:spPr>
          <a:xfrm>
            <a:off x="7087784" y="2975462"/>
            <a:ext cx="2101740" cy="1325562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Time</a:t>
            </a:r>
            <a:endParaRPr 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5" name="כותרת 1"/>
          <p:cNvSpPr txBox="1">
            <a:spLocks/>
          </p:cNvSpPr>
          <p:nvPr/>
        </p:nvSpPr>
        <p:spPr>
          <a:xfrm>
            <a:off x="4282446" y="986240"/>
            <a:ext cx="3723361" cy="10955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Achievement / Goal</a:t>
            </a:r>
            <a:endParaRPr 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" name="כותרת 1"/>
          <p:cNvSpPr txBox="1">
            <a:spLocks/>
          </p:cNvSpPr>
          <p:nvPr/>
        </p:nvSpPr>
        <p:spPr>
          <a:xfrm>
            <a:off x="4793544" y="5585194"/>
            <a:ext cx="2797416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Legitimization</a:t>
            </a:r>
            <a:endParaRPr 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9" name="כותרת 1"/>
          <p:cNvSpPr txBox="1">
            <a:spLocks/>
          </p:cNvSpPr>
          <p:nvPr/>
        </p:nvSpPr>
        <p:spPr>
          <a:xfrm>
            <a:off x="3010499" y="2975462"/>
            <a:ext cx="2311914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Price</a:t>
            </a:r>
            <a:endParaRPr 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pSp>
        <p:nvGrpSpPr>
          <p:cNvPr id="2" name="קבוצה 1"/>
          <p:cNvGrpSpPr/>
          <p:nvPr/>
        </p:nvGrpSpPr>
        <p:grpSpPr>
          <a:xfrm>
            <a:off x="4649162" y="1802120"/>
            <a:ext cx="2986879" cy="3829734"/>
            <a:chOff x="4649162" y="1802120"/>
            <a:chExt cx="2986879" cy="3829734"/>
          </a:xfrm>
        </p:grpSpPr>
        <p:sp>
          <p:nvSpPr>
            <p:cNvPr id="8" name="תרשים זרימה: חילוץ 7"/>
            <p:cNvSpPr/>
            <p:nvPr/>
          </p:nvSpPr>
          <p:spPr>
            <a:xfrm>
              <a:off x="4652210" y="1802120"/>
              <a:ext cx="2983831" cy="1921686"/>
            </a:xfrm>
            <a:prstGeom prst="flowChartExtra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0" name="תרשים זרימה: חילוץ 9"/>
            <p:cNvSpPr/>
            <p:nvPr/>
          </p:nvSpPr>
          <p:spPr>
            <a:xfrm flipV="1">
              <a:off x="4649162" y="3710168"/>
              <a:ext cx="2983831" cy="1921686"/>
            </a:xfrm>
            <a:prstGeom prst="flowChartExtra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</p:spTree>
    <p:extLst>
      <p:ext uri="{BB962C8B-B14F-4D97-AF65-F5344CB8AC3E}">
        <p14:creationId xmlns:p14="http://schemas.microsoft.com/office/powerpoint/2010/main" val="283264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267284" y="1100868"/>
            <a:ext cx="9657433" cy="1325562"/>
          </a:xfrm>
        </p:spPr>
        <p:txBody>
          <a:bodyPr/>
          <a:lstStyle/>
          <a:p>
            <a:pPr algn="ctr" rtl="0"/>
            <a:r>
              <a:rPr lang="en-US" b="1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The story of Gaza</a:t>
            </a:r>
            <a:endParaRPr lang="he-IL" b="1" u="sng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7" name="Picture 4" descr="תמונה קשורה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5789" y="2692449"/>
            <a:ext cx="5924384" cy="3307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×ª××¦××ª ×ª××× × ×¢×××¨ ××××××ª ×¢××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504" y="2692449"/>
            <a:ext cx="5687135" cy="3307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98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TM02900720[[fn=אינטגרל]]</Template>
  <TotalTime>644</TotalTime>
  <Words>68</Words>
  <Application>Microsoft Office PowerPoint</Application>
  <PresentationFormat>מסך רחב</PresentationFormat>
  <Paragraphs>27</Paragraphs>
  <Slides>9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David</vt:lpstr>
      <vt:lpstr>Times New Roman</vt:lpstr>
      <vt:lpstr>Wingdings 2</vt:lpstr>
      <vt:lpstr>HDOfficeLightV0</vt:lpstr>
      <vt:lpstr>Commandant of the INDC review</vt:lpstr>
      <vt:lpstr>The Law</vt:lpstr>
      <vt:lpstr>Ethics</vt:lpstr>
      <vt:lpstr>Being responsible for the force and the use of force is apart of the commands’ professionalism </vt:lpstr>
      <vt:lpstr>Jurist – Combatant Combatant – Jurist</vt:lpstr>
      <vt:lpstr>Time</vt:lpstr>
      <vt:lpstr>Time</vt:lpstr>
      <vt:lpstr>Time</vt:lpstr>
      <vt:lpstr>The story of Gaza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סקירת מ' המכללות למב"ל</dc:title>
  <dc:creator>sarai gez stein</dc:creator>
  <cp:lastModifiedBy>sarai gez stein</cp:lastModifiedBy>
  <cp:revision>8</cp:revision>
  <dcterms:created xsi:type="dcterms:W3CDTF">2019-04-02T18:42:06Z</dcterms:created>
  <dcterms:modified xsi:type="dcterms:W3CDTF">2019-04-03T05:27:23Z</dcterms:modified>
</cp:coreProperties>
</file>