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7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2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9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8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8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1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91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5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 userDrawn="1"/>
        </p:nvSpPr>
        <p:spPr>
          <a:xfrm>
            <a:off x="-53795" y="-9780"/>
            <a:ext cx="12586454" cy="125587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8"/>
          <p:cNvSpPr/>
          <p:nvPr userDrawn="1"/>
        </p:nvSpPr>
        <p:spPr>
          <a:xfrm flipH="1">
            <a:off x="-53795" y="662572"/>
            <a:ext cx="12443012" cy="36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/>
          <p:cNvSpPr/>
          <p:nvPr userDrawn="1"/>
        </p:nvSpPr>
        <p:spPr>
          <a:xfrm flipH="1">
            <a:off x="-35860" y="-9780"/>
            <a:ext cx="12443012" cy="366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03293" y="1100868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2680447"/>
            <a:ext cx="10515600" cy="3499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×ª××¦××ª ×ª××× × ×¢×××¨ ×××××××ª ××¦×××××ª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14" y="8442"/>
            <a:ext cx="1182855" cy="1682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68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Commandant of the INDC review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4589590"/>
            <a:ext cx="9144000" cy="1655762"/>
          </a:xfrm>
        </p:spPr>
        <p:txBody>
          <a:bodyPr/>
          <a:lstStyle/>
          <a:p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International Military Law day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April 03</a:t>
            </a:r>
            <a:r>
              <a:rPr lang="en-US" baseline="30000" dirty="0" smtClean="0">
                <a:latin typeface="David" panose="020E0502060401010101" pitchFamily="34" charset="-79"/>
                <a:cs typeface="David" panose="020E0502060401010101" pitchFamily="34" charset="-79"/>
              </a:rPr>
              <a:t>rd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 2019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41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67284" y="1100868"/>
            <a:ext cx="9657433" cy="1325562"/>
          </a:xfrm>
        </p:spPr>
        <p:txBody>
          <a:bodyPr/>
          <a:lstStyle/>
          <a:p>
            <a:pPr algn="ctr" rtl="0"/>
            <a:r>
              <a:rPr lang="en-US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The Law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3836892" y="2578830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Right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5" name="מחבר חץ ישר 4"/>
          <p:cNvCxnSpPr/>
          <p:nvPr/>
        </p:nvCxnSpPr>
        <p:spPr>
          <a:xfrm flipH="1">
            <a:off x="3031958" y="3421040"/>
            <a:ext cx="5069306" cy="2691002"/>
          </a:xfrm>
          <a:prstGeom prst="straightConnector1">
            <a:avLst/>
          </a:prstGeom>
          <a:ln w="69850" cmpd="sng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כותרת 1"/>
          <p:cNvSpPr txBox="1">
            <a:spLocks/>
          </p:cNvSpPr>
          <p:nvPr/>
        </p:nvSpPr>
        <p:spPr>
          <a:xfrm>
            <a:off x="-2361103" y="5628690"/>
            <a:ext cx="9657433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Wrong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16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67284" y="1100868"/>
            <a:ext cx="9657433" cy="1325562"/>
          </a:xfrm>
        </p:spPr>
        <p:txBody>
          <a:bodyPr/>
          <a:lstStyle/>
          <a:p>
            <a:pPr algn="ctr" rtl="0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Ethics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962526" y="2426429"/>
            <a:ext cx="9657433" cy="426312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What’s desirable?</a:t>
            </a:r>
          </a:p>
          <a:p>
            <a:pPr>
              <a:lnSpc>
                <a:spcPct val="200000"/>
              </a:lnSpc>
            </a:pP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200000"/>
              </a:lnSpc>
            </a:pP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What’s proper?</a:t>
            </a:r>
          </a:p>
          <a:p>
            <a:pPr>
              <a:lnSpc>
                <a:spcPct val="200000"/>
              </a:lnSpc>
            </a:pP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200000"/>
              </a:lnSpc>
            </a:pP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What’s right?</a:t>
            </a:r>
          </a:p>
        </p:txBody>
      </p:sp>
    </p:spTree>
    <p:extLst>
      <p:ext uri="{BB962C8B-B14F-4D97-AF65-F5344CB8AC3E}">
        <p14:creationId xmlns:p14="http://schemas.microsoft.com/office/powerpoint/2010/main" val="157175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6674" y="1774636"/>
            <a:ext cx="11726779" cy="3743848"/>
          </a:xfrm>
        </p:spPr>
        <p:txBody>
          <a:bodyPr>
            <a:normAutofit/>
          </a:bodyPr>
          <a:lstStyle/>
          <a:p>
            <a:pPr rtl="0">
              <a:lnSpc>
                <a:spcPct val="150000"/>
              </a:lnSpc>
            </a:pP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Being responsible for the force and the use of force is apart of the commands’ professionalism 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018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6674" y="1774636"/>
            <a:ext cx="11726779" cy="3743848"/>
          </a:xfrm>
        </p:spPr>
        <p:txBody>
          <a:bodyPr>
            <a:normAutofit/>
          </a:bodyPr>
          <a:lstStyle/>
          <a:p>
            <a:pPr algn="ctr" rtl="0">
              <a:lnSpc>
                <a:spcPct val="150000"/>
              </a:lnSpc>
            </a:pP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Jurist – Combatant</a:t>
            </a:r>
            <a:b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Combatant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– Jurist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32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087784" y="2365866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Time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282446" y="986240"/>
            <a:ext cx="3723361" cy="1095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Achievement / Goal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4793544" y="5822938"/>
            <a:ext cx="279741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Legitimization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תרשים זרימה: מיזוג 6"/>
          <p:cNvSpPr/>
          <p:nvPr/>
        </p:nvSpPr>
        <p:spPr>
          <a:xfrm>
            <a:off x="4700337" y="2976080"/>
            <a:ext cx="2983831" cy="3186177"/>
          </a:xfrm>
          <a:prstGeom prst="flowChartMerg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רשים זרימה: חילוץ 7"/>
          <p:cNvSpPr/>
          <p:nvPr/>
        </p:nvSpPr>
        <p:spPr>
          <a:xfrm>
            <a:off x="4700337" y="1724131"/>
            <a:ext cx="2983831" cy="1312536"/>
          </a:xfrm>
          <a:prstGeom prst="flowChartExtra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3010499" y="2365866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Price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2948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087784" y="4185522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Time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282446" y="986240"/>
            <a:ext cx="3723361" cy="1095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Achievement / Goal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4793544" y="5822938"/>
            <a:ext cx="279741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Legitimization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 flipV="1">
            <a:off x="4700337" y="1724131"/>
            <a:ext cx="2983831" cy="4438126"/>
            <a:chOff x="4700337" y="1724131"/>
            <a:chExt cx="2983831" cy="4438126"/>
          </a:xfrm>
        </p:grpSpPr>
        <p:sp>
          <p:nvSpPr>
            <p:cNvPr id="7" name="תרשים זרימה: מיזוג 6"/>
            <p:cNvSpPr/>
            <p:nvPr/>
          </p:nvSpPr>
          <p:spPr>
            <a:xfrm>
              <a:off x="4700337" y="2976080"/>
              <a:ext cx="2983831" cy="3186177"/>
            </a:xfrm>
            <a:prstGeom prst="flowChartMerg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תרשים זרימה: חילוץ 7"/>
            <p:cNvSpPr/>
            <p:nvPr/>
          </p:nvSpPr>
          <p:spPr>
            <a:xfrm>
              <a:off x="4700337" y="1724131"/>
              <a:ext cx="2983831" cy="131253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3010499" y="4185522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Price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304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7087784" y="2975462"/>
            <a:ext cx="2101740" cy="13255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Time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282446" y="986240"/>
            <a:ext cx="3723361" cy="1095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Achievement / Goal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4793544" y="5585194"/>
            <a:ext cx="2797416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Legitimization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3010499" y="2975462"/>
            <a:ext cx="2311914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Price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4649162" y="1802120"/>
            <a:ext cx="2986879" cy="3829734"/>
            <a:chOff x="4649162" y="1802120"/>
            <a:chExt cx="2986879" cy="3829734"/>
          </a:xfrm>
        </p:grpSpPr>
        <p:sp>
          <p:nvSpPr>
            <p:cNvPr id="8" name="תרשים זרימה: חילוץ 7"/>
            <p:cNvSpPr/>
            <p:nvPr/>
          </p:nvSpPr>
          <p:spPr>
            <a:xfrm>
              <a:off x="4652210" y="1802120"/>
              <a:ext cx="2983831" cy="192168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תרשים זרימה: חילוץ 9"/>
            <p:cNvSpPr/>
            <p:nvPr/>
          </p:nvSpPr>
          <p:spPr>
            <a:xfrm flipV="1">
              <a:off x="4649162" y="3710168"/>
              <a:ext cx="2983831" cy="1921686"/>
            </a:xfrm>
            <a:prstGeom prst="flowChartExtra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283264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67284" y="1100868"/>
            <a:ext cx="9657433" cy="1325562"/>
          </a:xfrm>
        </p:spPr>
        <p:txBody>
          <a:bodyPr/>
          <a:lstStyle/>
          <a:p>
            <a:pPr algn="ctr" rtl="0"/>
            <a:r>
              <a:rPr lang="en-US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The story of Gaza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7" name="Picture 4" descr="תמונה קשור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789" y="2692449"/>
            <a:ext cx="5924384" cy="330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×ª××¦××ª ×ª××× × ×¢×××¨ ××××××ª ×¢××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04" y="2692449"/>
            <a:ext cx="5687135" cy="330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TM02900720[[fn=אינטגרל]]</Template>
  <TotalTime>644</TotalTime>
  <Words>68</Words>
  <Application>Microsoft Office PowerPoint</Application>
  <PresentationFormat>מסך רחב</PresentationFormat>
  <Paragraphs>27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Times New Roman</vt:lpstr>
      <vt:lpstr>Wingdings 2</vt:lpstr>
      <vt:lpstr>HDOfficeLightV0</vt:lpstr>
      <vt:lpstr>Commandant of the INDC review</vt:lpstr>
      <vt:lpstr>The Law</vt:lpstr>
      <vt:lpstr>Ethics</vt:lpstr>
      <vt:lpstr>Being responsible for the force and the use of force is apart of the commands’ professionalism </vt:lpstr>
      <vt:lpstr>Jurist – Combatant Combatant – Jurist</vt:lpstr>
      <vt:lpstr>Time</vt:lpstr>
      <vt:lpstr>Time</vt:lpstr>
      <vt:lpstr>Time</vt:lpstr>
      <vt:lpstr>The story of Gaza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סקירת מ' המכללות למב"ל</dc:title>
  <dc:creator>sarai gez stein</dc:creator>
  <cp:lastModifiedBy>sarai gez stein</cp:lastModifiedBy>
  <cp:revision>8</cp:revision>
  <dcterms:created xsi:type="dcterms:W3CDTF">2019-04-02T18:42:06Z</dcterms:created>
  <dcterms:modified xsi:type="dcterms:W3CDTF">2019-04-03T05:27:23Z</dcterms:modified>
</cp:coreProperties>
</file>