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106" d="100"/>
          <a:sy n="106" d="100"/>
        </p:scale>
        <p:origin x="-18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BAABE-2EA3-4C1A-9994-260AABECEB86}" type="datetimeFigureOut">
              <a:rPr lang="he-IL" smtClean="0"/>
              <a:t>י"ט/אב/תשע"ט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D1C9C-CD0D-44D9-9549-DAEAC12CC2E8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BAABE-2EA3-4C1A-9994-260AABECEB86}" type="datetimeFigureOut">
              <a:rPr lang="he-IL" smtClean="0"/>
              <a:t>י"ט/אב/תשע"ט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D1C9C-CD0D-44D9-9549-DAEAC12CC2E8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BAABE-2EA3-4C1A-9994-260AABECEB86}" type="datetimeFigureOut">
              <a:rPr lang="he-IL" smtClean="0"/>
              <a:t>י"ט/אב/תשע"ט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D1C9C-CD0D-44D9-9549-DAEAC12CC2E8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BAABE-2EA3-4C1A-9994-260AABECEB86}" type="datetimeFigureOut">
              <a:rPr lang="he-IL" smtClean="0"/>
              <a:t>י"ט/אב/תשע"ט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D1C9C-CD0D-44D9-9549-DAEAC12CC2E8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BAABE-2EA3-4C1A-9994-260AABECEB86}" type="datetimeFigureOut">
              <a:rPr lang="he-IL" smtClean="0"/>
              <a:t>י"ט/אב/תשע"ט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D1C9C-CD0D-44D9-9549-DAEAC12CC2E8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BAABE-2EA3-4C1A-9994-260AABECEB86}" type="datetimeFigureOut">
              <a:rPr lang="he-IL" smtClean="0"/>
              <a:t>י"ט/אב/תשע"ט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D1C9C-CD0D-44D9-9549-DAEAC12CC2E8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BAABE-2EA3-4C1A-9994-260AABECEB86}" type="datetimeFigureOut">
              <a:rPr lang="he-IL" smtClean="0"/>
              <a:t>י"ט/אב/תשע"ט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D1C9C-CD0D-44D9-9549-DAEAC12CC2E8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BAABE-2EA3-4C1A-9994-260AABECEB86}" type="datetimeFigureOut">
              <a:rPr lang="he-IL" smtClean="0"/>
              <a:t>י"ט/אב/תשע"ט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D1C9C-CD0D-44D9-9549-DAEAC12CC2E8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BAABE-2EA3-4C1A-9994-260AABECEB86}" type="datetimeFigureOut">
              <a:rPr lang="he-IL" smtClean="0"/>
              <a:t>י"ט/אב/תשע"ט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D1C9C-CD0D-44D9-9549-DAEAC12CC2E8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BAABE-2EA3-4C1A-9994-260AABECEB86}" type="datetimeFigureOut">
              <a:rPr lang="he-IL" smtClean="0"/>
              <a:t>י"ט/אב/תשע"ט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D1C9C-CD0D-44D9-9549-DAEAC12CC2E8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BAABE-2EA3-4C1A-9994-260AABECEB86}" type="datetimeFigureOut">
              <a:rPr lang="he-IL" smtClean="0"/>
              <a:t>י"ט/אב/תשע"ט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D1C9C-CD0D-44D9-9549-DAEAC12CC2E8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5BAABE-2EA3-4C1A-9994-260AABECEB86}" type="datetimeFigureOut">
              <a:rPr lang="he-IL" smtClean="0"/>
              <a:t>י"ט/אב/תשע"ט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0D1C9C-CD0D-44D9-9549-DAEAC12CC2E8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טבלה 3"/>
          <p:cNvGraphicFramePr>
            <a:graphicFrameLocks noGrp="1"/>
          </p:cNvGraphicFramePr>
          <p:nvPr/>
        </p:nvGraphicFramePr>
        <p:xfrm>
          <a:off x="827584" y="1916832"/>
          <a:ext cx="7272808" cy="1312767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867652"/>
                <a:gridCol w="1303332"/>
                <a:gridCol w="5101824"/>
              </a:tblGrid>
              <a:tr h="437589">
                <a:tc rowSpan="3"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רקע</a:t>
                      </a:r>
                      <a:r>
                        <a:rPr lang="he-IL" baseline="0" dirty="0" smtClean="0"/>
                        <a:t> מקצועי</a:t>
                      </a:r>
                      <a:endParaRPr lang="he-IL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2016-2019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ראש מחלקת דסק בשומרון</a:t>
                      </a:r>
                      <a:endParaRPr lang="he-IL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37589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2008-2016</a:t>
                      </a:r>
                      <a:endParaRPr lang="he-IL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/>
                        <a:t>תפקידי ניהול</a:t>
                      </a:r>
                      <a:r>
                        <a:rPr lang="he-IL" sz="1600" baseline="0" dirty="0" smtClean="0"/>
                        <a:t> שונים, ברובם במגזר הדסק </a:t>
                      </a:r>
                      <a:r>
                        <a:rPr lang="he-IL" sz="1600" baseline="0" dirty="0" err="1" smtClean="0"/>
                        <a:t>הסיכולי</a:t>
                      </a:r>
                      <a:r>
                        <a:rPr lang="he-IL" sz="1600" baseline="0" dirty="0" smtClean="0"/>
                        <a:t>-אופרטיבי</a:t>
                      </a:r>
                      <a:endParaRPr lang="he-IL" sz="16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37589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2001-2008</a:t>
                      </a:r>
                      <a:endParaRPr lang="he-IL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/>
                        <a:t>הכשרה בסיסית ומספר שנות עבודה </a:t>
                      </a:r>
                      <a:r>
                        <a:rPr lang="he-IL" sz="1600" dirty="0" err="1" smtClean="0"/>
                        <a:t>כדסקאי</a:t>
                      </a:r>
                      <a:r>
                        <a:rPr lang="he-IL" sz="1600" dirty="0" smtClean="0"/>
                        <a:t> </a:t>
                      </a:r>
                      <a:r>
                        <a:rPr lang="he-IL" sz="1600" dirty="0" err="1" smtClean="0"/>
                        <a:t>סיכולי</a:t>
                      </a:r>
                      <a:r>
                        <a:rPr lang="he-IL" sz="1600" dirty="0" smtClean="0"/>
                        <a:t> אופרטיבי</a:t>
                      </a:r>
                      <a:endParaRPr lang="he-IL" sz="16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טבלה 4"/>
          <p:cNvGraphicFramePr>
            <a:graphicFrameLocks noGrp="1"/>
          </p:cNvGraphicFramePr>
          <p:nvPr/>
        </p:nvGraphicFramePr>
        <p:xfrm>
          <a:off x="827584" y="3356991"/>
          <a:ext cx="7272808" cy="1312767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867652"/>
                <a:gridCol w="1303332"/>
                <a:gridCol w="5101824"/>
              </a:tblGrid>
              <a:tr h="437589">
                <a:tc rowSpan="3"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רקע</a:t>
                      </a:r>
                      <a:r>
                        <a:rPr lang="he-IL" baseline="0" dirty="0" smtClean="0"/>
                        <a:t> אקדמי</a:t>
                      </a:r>
                      <a:endParaRPr lang="he-IL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2000-2001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</a:t>
                      </a:r>
                      <a:r>
                        <a:rPr lang="he-IL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במדעי הרוח (תלמוד) </a:t>
                      </a:r>
                      <a:r>
                        <a:rPr lang="he-IL" sz="16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באונ</a:t>
                      </a:r>
                      <a:r>
                        <a:rPr lang="he-IL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' בר-אילן, בהצטיינות יתרה</a:t>
                      </a:r>
                      <a:endParaRPr lang="he-IL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37589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2016</a:t>
                      </a:r>
                      <a:endParaRPr lang="he-IL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/>
                        <a:t>קורס ניהול בכיר (כחודשיים)</a:t>
                      </a:r>
                      <a:endParaRPr lang="he-IL" sz="16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37589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2008</a:t>
                      </a:r>
                      <a:endParaRPr lang="he-IL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/>
                        <a:t>קורס ניהול זוטר</a:t>
                      </a:r>
                      <a:endParaRPr lang="he-IL" sz="16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טבלה 5"/>
          <p:cNvGraphicFramePr>
            <a:graphicFrameLocks noGrp="1"/>
          </p:cNvGraphicFramePr>
          <p:nvPr/>
        </p:nvGraphicFramePr>
        <p:xfrm>
          <a:off x="827584" y="4797151"/>
          <a:ext cx="7272808" cy="1312767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867652"/>
                <a:gridCol w="6405156"/>
              </a:tblGrid>
              <a:tr h="437589">
                <a:tc rowSpan="3"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רקע</a:t>
                      </a:r>
                      <a:r>
                        <a:rPr lang="he-IL" baseline="0" dirty="0" smtClean="0"/>
                        <a:t> אישי</a:t>
                      </a:r>
                      <a:endParaRPr lang="he-IL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יליד 1976, תושב לוד, במקור מהיישוב מרכז שפירא (חבל לכיש)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37589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נשוי לתמר, אב לחמישה (עדי, אורי, איתי, נעם ויעל)</a:t>
                      </a:r>
                      <a:endParaRPr lang="he-IL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37589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תחביבים- טיולים</a:t>
                      </a:r>
                      <a:r>
                        <a:rPr lang="he-IL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בארץ ובחו"ל, ספורט (בעיקר ריצה ורכיבת </a:t>
                      </a:r>
                      <a:r>
                        <a:rPr lang="he-IL" sz="16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אנדורו</a:t>
                      </a:r>
                      <a:r>
                        <a:rPr lang="he-IL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), קריאה</a:t>
                      </a:r>
                      <a:endParaRPr lang="he-IL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843808" y="764704"/>
            <a:ext cx="3419527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2800" dirty="0" smtClean="0"/>
              <a:t>קורות חיים – אודי שילה</a:t>
            </a:r>
            <a:endParaRPr lang="he-IL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100</Words>
  <Application>Microsoft Office PowerPoint</Application>
  <PresentationFormat>‫הצגה על המסך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2" baseType="lpstr">
      <vt:lpstr>ערכת נושא Office</vt:lpstr>
      <vt:lpstr>שקופית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1</dc:creator>
  <cp:lastModifiedBy>1</cp:lastModifiedBy>
  <cp:revision>2</cp:revision>
  <dcterms:created xsi:type="dcterms:W3CDTF">2019-08-20T14:06:48Z</dcterms:created>
  <dcterms:modified xsi:type="dcterms:W3CDTF">2019-08-20T14:18:20Z</dcterms:modified>
</cp:coreProperties>
</file>