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990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01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14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742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26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811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80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57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143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1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785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267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2549435" y="777240"/>
            <a:ext cx="7093131" cy="53035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4558268" y="1973467"/>
            <a:ext cx="3075461" cy="1509684"/>
            <a:chOff x="4374722" y="1366121"/>
            <a:chExt cx="3442556" cy="1961280"/>
          </a:xfrm>
        </p:grpSpPr>
        <p:pic>
          <p:nvPicPr>
            <p:cNvPr id="5" name="תמונה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722" y="1366121"/>
              <a:ext cx="1443600" cy="1960875"/>
            </a:xfrm>
            <a:prstGeom prst="rect">
              <a:avLst/>
            </a:prstGeom>
            <a:noFill/>
          </p:spPr>
        </p:pic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674" y="1366121"/>
              <a:ext cx="1442604" cy="196128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3540034" y="3595463"/>
            <a:ext cx="488550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400" b="1" dirty="0" smtClean="0"/>
              <a:t>Presented by MG Amir </a:t>
            </a:r>
            <a:r>
              <a:rPr lang="en-US" sz="2400" b="1" dirty="0" err="1" smtClean="0"/>
              <a:t>Baram</a:t>
            </a:r>
            <a:r>
              <a:rPr lang="en-US" sz="2400" b="1" dirty="0" smtClean="0"/>
              <a:t> and</a:t>
            </a:r>
          </a:p>
          <a:p>
            <a:pPr algn="ctr" rtl="0"/>
            <a:r>
              <a:rPr lang="en-US" sz="2400" b="1" dirty="0" smtClean="0"/>
              <a:t> the Israeli National Defense College</a:t>
            </a:r>
          </a:p>
          <a:p>
            <a:pPr algn="ctr" rtl="0"/>
            <a:r>
              <a:rPr lang="en-US" sz="2400" b="1" dirty="0" smtClean="0"/>
              <a:t>with appreciation for the growing relationship</a:t>
            </a:r>
          </a:p>
          <a:p>
            <a:pPr algn="ctr" rtl="0"/>
            <a:endParaRPr lang="en-US" sz="2400" b="1" dirty="0" smtClean="0"/>
          </a:p>
          <a:p>
            <a:pPr algn="ctr" rtl="0"/>
            <a:r>
              <a:rPr lang="en-US" sz="2400" b="1" dirty="0" smtClean="0"/>
              <a:t>February 2019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6275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</Words>
  <Application>Microsoft Office PowerPoint</Application>
  <PresentationFormat>מסך רחב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u26697</dc:creator>
  <cp:lastModifiedBy>u26697</cp:lastModifiedBy>
  <cp:revision>6</cp:revision>
  <dcterms:created xsi:type="dcterms:W3CDTF">2019-02-10T08:59:09Z</dcterms:created>
  <dcterms:modified xsi:type="dcterms:W3CDTF">2019-02-10T10:22:18Z</dcterms:modified>
</cp:coreProperties>
</file>