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956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4E4DA-4938-459E-B18D-548072882F23}" type="datetimeFigureOut">
              <a:rPr lang="he-IL" smtClean="0"/>
              <a:t>ה'/אדר א/תשע"ט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66CF6-2D16-4874-9882-67F86F2E6CD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89905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4E4DA-4938-459E-B18D-548072882F23}" type="datetimeFigureOut">
              <a:rPr lang="he-IL" smtClean="0"/>
              <a:t>ה'/אדר א/תשע"ט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66CF6-2D16-4874-9882-67F86F2E6CD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010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4E4DA-4938-459E-B18D-548072882F23}" type="datetimeFigureOut">
              <a:rPr lang="he-IL" smtClean="0"/>
              <a:t>ה'/אדר א/תשע"ט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66CF6-2D16-4874-9882-67F86F2E6CD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64143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4E4DA-4938-459E-B18D-548072882F23}" type="datetimeFigureOut">
              <a:rPr lang="he-IL" smtClean="0"/>
              <a:t>ה'/אדר א/תשע"ט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66CF6-2D16-4874-9882-67F86F2E6CD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47427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4E4DA-4938-459E-B18D-548072882F23}" type="datetimeFigureOut">
              <a:rPr lang="he-IL" smtClean="0"/>
              <a:t>ה'/אדר א/תשע"ט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66CF6-2D16-4874-9882-67F86F2E6CD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75262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4E4DA-4938-459E-B18D-548072882F23}" type="datetimeFigureOut">
              <a:rPr lang="he-IL" smtClean="0"/>
              <a:t>ה'/אדר א/תשע"ט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66CF6-2D16-4874-9882-67F86F2E6CD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98111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4E4DA-4938-459E-B18D-548072882F23}" type="datetimeFigureOut">
              <a:rPr lang="he-IL" smtClean="0"/>
              <a:t>ה'/אדר א/תשע"ט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66CF6-2D16-4874-9882-67F86F2E6CD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8013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4E4DA-4938-459E-B18D-548072882F23}" type="datetimeFigureOut">
              <a:rPr lang="he-IL" smtClean="0"/>
              <a:t>ה'/אדר א/תשע"ט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66CF6-2D16-4874-9882-67F86F2E6CD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73579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4E4DA-4938-459E-B18D-548072882F23}" type="datetimeFigureOut">
              <a:rPr lang="he-IL" smtClean="0"/>
              <a:t>ה'/אדר א/תשע"ט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66CF6-2D16-4874-9882-67F86F2E6CD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41439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4E4DA-4938-459E-B18D-548072882F23}" type="datetimeFigureOut">
              <a:rPr lang="he-IL" smtClean="0"/>
              <a:t>ה'/אדר א/תשע"ט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66CF6-2D16-4874-9882-67F86F2E6CD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4110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4E4DA-4938-459E-B18D-548072882F23}" type="datetimeFigureOut">
              <a:rPr lang="he-IL" smtClean="0"/>
              <a:t>ה'/אדר א/תשע"ט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66CF6-2D16-4874-9882-67F86F2E6CD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77851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4E4DA-4938-459E-B18D-548072882F23}" type="datetimeFigureOut">
              <a:rPr lang="he-IL" smtClean="0"/>
              <a:t>ה'/אדר א/תשע"ט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66CF6-2D16-4874-9882-67F86F2E6CD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32673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אליפסה 3"/>
          <p:cNvSpPr/>
          <p:nvPr/>
        </p:nvSpPr>
        <p:spPr>
          <a:xfrm>
            <a:off x="2549435" y="777240"/>
            <a:ext cx="7093131" cy="530352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2" name="קבוצה 1"/>
          <p:cNvGrpSpPr/>
          <p:nvPr/>
        </p:nvGrpSpPr>
        <p:grpSpPr>
          <a:xfrm>
            <a:off x="4558268" y="1973467"/>
            <a:ext cx="3075461" cy="1509684"/>
            <a:chOff x="4374722" y="1366121"/>
            <a:chExt cx="3442556" cy="1961280"/>
          </a:xfrm>
        </p:grpSpPr>
        <p:pic>
          <p:nvPicPr>
            <p:cNvPr id="5" name="תמונה 4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74722" y="1366121"/>
              <a:ext cx="1443600" cy="1960875"/>
            </a:xfrm>
            <a:prstGeom prst="rect">
              <a:avLst/>
            </a:prstGeom>
            <a:noFill/>
          </p:spPr>
        </p:pic>
        <p:pic>
          <p:nvPicPr>
            <p:cNvPr id="6" name="תמונה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74674" y="1366121"/>
              <a:ext cx="1442604" cy="1961280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3540034" y="3595463"/>
            <a:ext cx="4885509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2400" b="1" dirty="0" smtClean="0"/>
              <a:t>Presented by MG Amir </a:t>
            </a:r>
            <a:r>
              <a:rPr lang="en-US" sz="2400" b="1" dirty="0" err="1" smtClean="0"/>
              <a:t>Baram</a:t>
            </a:r>
            <a:r>
              <a:rPr lang="en-US" sz="2400" b="1" dirty="0" smtClean="0"/>
              <a:t> and</a:t>
            </a:r>
          </a:p>
          <a:p>
            <a:pPr algn="ctr" rtl="0"/>
            <a:r>
              <a:rPr lang="en-US" sz="2400" b="1" dirty="0" smtClean="0"/>
              <a:t> the Israeli National Defense College</a:t>
            </a:r>
          </a:p>
          <a:p>
            <a:pPr algn="ctr" rtl="0"/>
            <a:r>
              <a:rPr lang="en-US" sz="2400" b="1" dirty="0" smtClean="0"/>
              <a:t>with appreciation for the growing relationship</a:t>
            </a:r>
          </a:p>
          <a:p>
            <a:pPr algn="ctr" rtl="0"/>
            <a:endParaRPr lang="en-US" sz="2400" b="1" dirty="0" smtClean="0"/>
          </a:p>
          <a:p>
            <a:pPr algn="ctr" rtl="0"/>
            <a:r>
              <a:rPr lang="en-US" sz="2400" b="1" dirty="0" smtClean="0"/>
              <a:t>February 2019</a:t>
            </a:r>
            <a:endParaRPr lang="he-IL" sz="2400" b="1" dirty="0"/>
          </a:p>
        </p:txBody>
      </p:sp>
    </p:spTree>
    <p:extLst>
      <p:ext uri="{BB962C8B-B14F-4D97-AF65-F5344CB8AC3E}">
        <p14:creationId xmlns:p14="http://schemas.microsoft.com/office/powerpoint/2010/main" val="162753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20</Words>
  <Application>Microsoft Office PowerPoint</Application>
  <PresentationFormat>מסך רחב</PresentationFormat>
  <Paragraphs>5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ערכת נושא Office</vt:lpstr>
      <vt:lpstr>מצגת של PowerPoint‏</vt:lpstr>
    </vt:vector>
  </TitlesOfParts>
  <Company>IDF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u26697</dc:creator>
  <cp:lastModifiedBy>u26697</cp:lastModifiedBy>
  <cp:revision>6</cp:revision>
  <dcterms:created xsi:type="dcterms:W3CDTF">2019-02-10T08:59:09Z</dcterms:created>
  <dcterms:modified xsi:type="dcterms:W3CDTF">2019-02-10T10:22:18Z</dcterms:modified>
</cp:coreProperties>
</file>