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D3E50D-C706-492F-AA7E-E9EBD29B7AA9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pPr rtl="1"/>
          <a:endParaRPr lang="he-IL"/>
        </a:p>
      </dgm:t>
    </dgm:pt>
    <dgm:pt modelId="{C54BC82B-2200-4E97-9529-3C21F027827C}">
      <dgm:prSet phldrT="[טקסט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1"/>
          <a:r>
            <a:rPr lang="he-IL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בחירת נושא </a:t>
          </a:r>
          <a:r>
            <a:rPr lang="he-IL" sz="1800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לפרויקט גמר </a:t>
          </a:r>
          <a:endParaRPr lang="he-IL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377325C-6F99-4AA7-AA2D-3FDF866BAB90}" type="parTrans" cxnId="{A953C317-B3F8-4BBD-A7C0-5B4922C8B5B2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A48FFA4-0F38-4F7E-8A92-4CF19585952E}" type="sibTrans" cxnId="{A953C317-B3F8-4BBD-A7C0-5B4922C8B5B2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CC02E90-9E76-4AA9-B1E5-7428EDBAE78A}">
      <dgm:prSet phldrT="[טקסט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1"/>
          <a:r>
            <a:rPr lang="he-IL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ציוות לקבוצות של 3 משתתפים</a:t>
          </a:r>
          <a:endParaRPr lang="he-IL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A67B6D5-A810-4846-986E-EF27804C823F}" type="parTrans" cxnId="{F024C63A-605E-4AE5-B04F-6EBCE21CCD80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07B9FA3-1D43-4558-BBDC-2857840992AC}" type="sibTrans" cxnId="{F024C63A-605E-4AE5-B04F-6EBCE21CCD80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6817EC6-D533-4778-83E4-36A36E1931E0}">
      <dgm:prSet phldrT="[טקסט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1"/>
          <a:r>
            <a:rPr lang="he-IL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הגשת הצעה לפרויקט גמר מחקרי</a:t>
          </a:r>
          <a:endParaRPr lang="he-IL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C3C7E8C-C5F8-4FA9-B048-71BE1DDB00BC}" type="parTrans" cxnId="{2A46D773-4F8C-4D98-9A74-C29C5DB008D0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116A580-C085-4555-909C-22271A1016AD}" type="sibTrans" cxnId="{2A46D773-4F8C-4D98-9A74-C29C5DB008D0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DCAD5AD-ED0C-4FEC-A9B4-1512AEFA71A9}">
      <dgm:prSet phldrT="[טקסט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1"/>
          <a:r>
            <a:rPr lang="he-IL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אישור מדריך אחראי</a:t>
          </a:r>
          <a:endParaRPr lang="he-IL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478B965-E641-4D89-9CED-DE4BF1A72CEE}" type="parTrans" cxnId="{8B6D832E-67AB-4CD6-A04D-B9F1C9E1F505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396D7C3-04E8-402C-A234-C3CDCDE421B1}" type="sibTrans" cxnId="{8B6D832E-67AB-4CD6-A04D-B9F1C9E1F505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6D4879F-A0B2-4A8A-BCF8-A4581DE44F88}">
      <dgm:prSet phldrT="[טקסט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1"/>
          <a:r>
            <a:rPr lang="he-IL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אישור ועדת </a:t>
          </a:r>
          <a:r>
            <a:rPr lang="he-IL" sz="1800" b="0" cap="none" spc="0" dirty="0" err="1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פרוייקטים</a:t>
          </a:r>
          <a:endParaRPr lang="he-IL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34962AD-B820-472C-A660-21CDE52FE6EF}" type="parTrans" cxnId="{C1806638-425D-4F4B-A3BB-E63B779A8202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0BEE6BC-ACBD-4AC4-A245-487782C85251}" type="sibTrans" cxnId="{C1806638-425D-4F4B-A3BB-E63B779A8202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93CE7D1-05BF-4A06-A93A-CA207B7DE593}">
      <dgm:prSet phldrT="[טקסט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1"/>
          <a:r>
            <a:rPr lang="he-IL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קביעת מנחה אקדמי לפרויקט הגמר </a:t>
          </a:r>
          <a:endParaRPr lang="he-IL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A4A5A5-D059-478B-9812-798114EA8366}" type="parTrans" cxnId="{4D40EF9F-63C8-4349-BA41-46DFF4E95F3C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26360BA-0216-48C3-AB5F-E7968D1221A6}" type="sibTrans" cxnId="{4D40EF9F-63C8-4349-BA41-46DFF4E95F3C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A2CE821-9A81-4320-8A32-F4FE4F1867D0}">
      <dgm:prSet phldrT="[טקסט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1"/>
          <a:r>
            <a:rPr lang="he-IL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סטטוס בראשות מדריך אחראי </a:t>
          </a:r>
          <a:endParaRPr lang="he-IL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799D212-AC2E-4F8B-AAC7-113E034C75A5}" type="parTrans" cxnId="{28D201DA-E282-4932-BCF4-CCB35F19532B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AE1BD40-99BB-4A16-9438-2EF5B98E9F4C}" type="sibTrans" cxnId="{28D201DA-E282-4932-BCF4-CCB35F19532B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3A7C642-0680-4777-8980-4104F107AEF1}">
      <dgm:prSet phldrT="[טקסט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1"/>
          <a:r>
            <a:rPr lang="he-IL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סטטוס בראשות מד"ר </a:t>
          </a:r>
          <a:endParaRPr lang="he-IL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EF2F990-E536-4B3D-BC2C-9BD8E1069AC0}" type="parTrans" cxnId="{30432B1F-CA76-430C-A55F-6AD7F91FD8E3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688DE75-B916-493C-9678-D5CA28D3A2FE}" type="sibTrans" cxnId="{30432B1F-CA76-430C-A55F-6AD7F91FD8E3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563B24C-D44A-473D-8A3D-38663F312FF9}">
      <dgm:prSet phldrT="[טקסט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1"/>
          <a:r>
            <a:rPr lang="he-IL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הגשת פרויקט הגמר </a:t>
          </a:r>
          <a:endParaRPr lang="he-IL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C06BCF-9AF7-4648-ACA9-65A1417D88AC}" type="parTrans" cxnId="{1BAAB5BD-90AF-47E4-9515-CA1F1DD1AE38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5203A49-5ACA-42AE-8EC1-3B25039F10DF}" type="sibTrans" cxnId="{1BAAB5BD-90AF-47E4-9515-CA1F1DD1AE38}">
      <dgm:prSet/>
      <dgm:spPr/>
      <dgm:t>
        <a:bodyPr/>
        <a:lstStyle/>
        <a:p>
          <a:pPr rtl="1"/>
          <a:endParaRPr lang="he-IL" sz="2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9C065EE-7ED5-4E52-AE2F-F65BF7057C2D}" type="pres">
      <dgm:prSet presAssocID="{4BD3E50D-C706-492F-AA7E-E9EBD29B7AA9}" presName="rootnode" presStyleCnt="0">
        <dgm:presLayoutVars>
          <dgm:chMax/>
          <dgm:chPref/>
          <dgm:dir/>
          <dgm:animLvl val="lvl"/>
        </dgm:presLayoutVars>
      </dgm:prSet>
      <dgm:spPr/>
    </dgm:pt>
    <dgm:pt modelId="{819C08C4-B6DE-43F5-84FD-DBC0168B9460}" type="pres">
      <dgm:prSet presAssocID="{C54BC82B-2200-4E97-9529-3C21F027827C}" presName="composit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9FEA86C8-87C1-46E4-B1E5-FB9C89759785}" type="pres">
      <dgm:prSet presAssocID="{C54BC82B-2200-4E97-9529-3C21F027827C}" presName="LShape" presStyleLbl="alignNode1" presStyleIdx="0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EDC9CDDE-4EDF-4FC0-B63B-91BDFBA20932}" type="pres">
      <dgm:prSet presAssocID="{C54BC82B-2200-4E97-9529-3C21F027827C}" presName="ParentText" presStyleLbl="revTx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5ED27D9-95F4-403C-A9AE-E9EB16D7A48A}" type="pres">
      <dgm:prSet presAssocID="{C54BC82B-2200-4E97-9529-3C21F027827C}" presName="Triangle" presStyleLbl="alignNode1" presStyleIdx="1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CF17FB3-C83C-4BCC-94CA-DEDC4F2C2CFF}" type="pres">
      <dgm:prSet presAssocID="{AA48FFA4-0F38-4F7E-8A92-4CF19585952E}" presName="sibTrans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9D6AA81B-A939-4B31-90FF-592CF751A00B}" type="pres">
      <dgm:prSet presAssocID="{AA48FFA4-0F38-4F7E-8A92-4CF19585952E}" presName="spac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1A1990F5-DA66-44FC-87C0-FB6137850B71}" type="pres">
      <dgm:prSet presAssocID="{9CC02E90-9E76-4AA9-B1E5-7428EDBAE78A}" presName="composit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62A12697-CD7B-449A-8944-F5250691DB44}" type="pres">
      <dgm:prSet presAssocID="{9CC02E90-9E76-4AA9-B1E5-7428EDBAE78A}" presName="LShape" presStyleLbl="alignNode1" presStyleIdx="2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6403E5BB-0752-48A4-85FE-515AA30508F9}" type="pres">
      <dgm:prSet presAssocID="{9CC02E90-9E76-4AA9-B1E5-7428EDBAE78A}" presName="ParentText" presStyleLbl="revTx" presStyleIdx="1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6B2C90E-F441-4A9B-857F-756ABD0F5460}" type="pres">
      <dgm:prSet presAssocID="{9CC02E90-9E76-4AA9-B1E5-7428EDBAE78A}" presName="Triangle" presStyleLbl="alignNode1" presStyleIdx="3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C8C12113-FA72-4C49-BF79-37933DA73901}" type="pres">
      <dgm:prSet presAssocID="{207B9FA3-1D43-4558-BBDC-2857840992AC}" presName="sibTrans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670EB1A7-5937-45D2-8930-8C11958F980B}" type="pres">
      <dgm:prSet presAssocID="{207B9FA3-1D43-4558-BBDC-2857840992AC}" presName="spac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A67D230A-0453-4BA1-A87B-7C157A9D3A6F}" type="pres">
      <dgm:prSet presAssocID="{D6817EC6-D533-4778-83E4-36A36E1931E0}" presName="composit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9A88A89B-19A8-49FA-AFA7-BF085D55B7C6}" type="pres">
      <dgm:prSet presAssocID="{D6817EC6-D533-4778-83E4-36A36E1931E0}" presName="LShape" presStyleLbl="alignNode1" presStyleIdx="4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B2BC003-3B3F-45B1-A5E1-193C98A0A05E}" type="pres">
      <dgm:prSet presAssocID="{D6817EC6-D533-4778-83E4-36A36E1931E0}" presName="ParentText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5D80DEF-97E2-45D8-A30A-A73374E749BE}" type="pres">
      <dgm:prSet presAssocID="{D6817EC6-D533-4778-83E4-36A36E1931E0}" presName="Triangle" presStyleLbl="alignNode1" presStyleIdx="5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667C12C6-FCDF-4970-9C93-8635EE081E5C}" type="pres">
      <dgm:prSet presAssocID="{0116A580-C085-4555-909C-22271A1016AD}" presName="sibTrans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B2DA4AE0-768E-4CD8-A2D0-F1DD65412BB3}" type="pres">
      <dgm:prSet presAssocID="{0116A580-C085-4555-909C-22271A1016AD}" presName="spac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F2E212A8-774A-4F5B-AEB3-0AD16F969B33}" type="pres">
      <dgm:prSet presAssocID="{8DCAD5AD-ED0C-4FEC-A9B4-1512AEFA71A9}" presName="composit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4D4D578B-5D05-4019-841A-EE4D6CE7A945}" type="pres">
      <dgm:prSet presAssocID="{8DCAD5AD-ED0C-4FEC-A9B4-1512AEFA71A9}" presName="LShape" presStyleLbl="alignNode1" presStyleIdx="6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5B2B2070-FE40-4B4E-8350-C185AC1BD4D6}" type="pres">
      <dgm:prSet presAssocID="{8DCAD5AD-ED0C-4FEC-A9B4-1512AEFA71A9}" presName="ParentText" presStyleLbl="revTx" presStyleIdx="3" presStyleCnt="9">
        <dgm:presLayoutVars>
          <dgm:chMax val="0"/>
          <dgm:chPref val="0"/>
          <dgm:bulletEnabled val="1"/>
        </dgm:presLayoutVars>
      </dgm:prSet>
      <dgm:spPr/>
    </dgm:pt>
    <dgm:pt modelId="{93013DF0-C89F-440C-8862-A5FB0C235B11}" type="pres">
      <dgm:prSet presAssocID="{8DCAD5AD-ED0C-4FEC-A9B4-1512AEFA71A9}" presName="Triangle" presStyleLbl="alignNode1" presStyleIdx="7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5FACD934-E73B-4B49-A3F4-A211D28C4479}" type="pres">
      <dgm:prSet presAssocID="{D396D7C3-04E8-402C-A234-C3CDCDE421B1}" presName="sibTrans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9C92C75-0DA1-465C-97AE-423DFEC3D7A2}" type="pres">
      <dgm:prSet presAssocID="{D396D7C3-04E8-402C-A234-C3CDCDE421B1}" presName="spac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1A9D662F-4016-4BF3-A011-16C619E8E5FA}" type="pres">
      <dgm:prSet presAssocID="{86D4879F-A0B2-4A8A-BCF8-A4581DE44F88}" presName="composit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19263D01-73A4-4520-B579-1002D0267B1A}" type="pres">
      <dgm:prSet presAssocID="{86D4879F-A0B2-4A8A-BCF8-A4581DE44F88}" presName="LShape" presStyleLbl="alignNode1" presStyleIdx="8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AC06FF4-274D-4AD8-A39C-7ED40FA34D57}" type="pres">
      <dgm:prSet presAssocID="{86D4879F-A0B2-4A8A-BCF8-A4581DE44F88}" presName="ParentText" presStyleLbl="revTx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333E352-028C-45A8-B068-62F73E758A8A}" type="pres">
      <dgm:prSet presAssocID="{86D4879F-A0B2-4A8A-BCF8-A4581DE44F88}" presName="Triangle" presStyleLbl="alignNode1" presStyleIdx="9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4B339AD4-44AC-4E39-B8B3-0B45362F5784}" type="pres">
      <dgm:prSet presAssocID="{60BEE6BC-ACBD-4AC4-A245-487782C85251}" presName="sibTrans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BFD7FB5E-CA1A-43D7-93D0-1629E06BB867}" type="pres">
      <dgm:prSet presAssocID="{60BEE6BC-ACBD-4AC4-A245-487782C85251}" presName="spac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0758569E-EF94-4D03-8B1F-1F8FF6E5C1A2}" type="pres">
      <dgm:prSet presAssocID="{B93CE7D1-05BF-4A06-A93A-CA207B7DE593}" presName="composit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5524AE49-28C5-4DF7-AC69-28BFF791D1CA}" type="pres">
      <dgm:prSet presAssocID="{B93CE7D1-05BF-4A06-A93A-CA207B7DE593}" presName="LShape" presStyleLbl="alignNode1" presStyleIdx="10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4026BB98-096E-402C-8714-1BD8CAE68198}" type="pres">
      <dgm:prSet presAssocID="{B93CE7D1-05BF-4A06-A93A-CA207B7DE593}" presName="ParentText" presStyleLbl="revTx" presStyleIdx="5" presStyleCnt="9">
        <dgm:presLayoutVars>
          <dgm:chMax val="0"/>
          <dgm:chPref val="0"/>
          <dgm:bulletEnabled val="1"/>
        </dgm:presLayoutVars>
      </dgm:prSet>
      <dgm:spPr/>
    </dgm:pt>
    <dgm:pt modelId="{54F90848-5474-4B85-9490-E8FC2038E34A}" type="pres">
      <dgm:prSet presAssocID="{B93CE7D1-05BF-4A06-A93A-CA207B7DE593}" presName="Triangle" presStyleLbl="alignNode1" presStyleIdx="11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BA351727-523A-4F26-BCC5-25B750418FE9}" type="pres">
      <dgm:prSet presAssocID="{926360BA-0216-48C3-AB5F-E7968D1221A6}" presName="sibTrans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17181AB9-1A11-4B30-8832-F752053E5ECB}" type="pres">
      <dgm:prSet presAssocID="{926360BA-0216-48C3-AB5F-E7968D1221A6}" presName="spac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943F77AE-C903-45B8-89C8-DB6A6B3F381D}" type="pres">
      <dgm:prSet presAssocID="{7A2CE821-9A81-4320-8A32-F4FE4F1867D0}" presName="composit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343EB814-9A05-4583-87D5-FBB7338F26DD}" type="pres">
      <dgm:prSet presAssocID="{7A2CE821-9A81-4320-8A32-F4FE4F1867D0}" presName="LShape" presStyleLbl="alignNode1" presStyleIdx="12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4F42B60E-40A0-4553-B5E8-1E9964E7191B}" type="pres">
      <dgm:prSet presAssocID="{7A2CE821-9A81-4320-8A32-F4FE4F1867D0}" presName="ParentText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A02BAA5-773C-4A22-B54B-6E202E3A0149}" type="pres">
      <dgm:prSet presAssocID="{7A2CE821-9A81-4320-8A32-F4FE4F1867D0}" presName="Triangle" presStyleLbl="alignNode1" presStyleIdx="13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623D8FF4-8777-4ED5-8A7B-A7482522CE7D}" type="pres">
      <dgm:prSet presAssocID="{0AE1BD40-99BB-4A16-9438-2EF5B98E9F4C}" presName="sibTrans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C45EC0FF-2BC7-4C3A-BE2D-2D671C0E44D6}" type="pres">
      <dgm:prSet presAssocID="{0AE1BD40-99BB-4A16-9438-2EF5B98E9F4C}" presName="spac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0CF4BF10-D2AB-4FC6-B143-CCF7B0EBE751}" type="pres">
      <dgm:prSet presAssocID="{B3A7C642-0680-4777-8980-4104F107AEF1}" presName="composit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5569C948-7718-4B0B-BA0F-6C9ACC10BCF8}" type="pres">
      <dgm:prSet presAssocID="{B3A7C642-0680-4777-8980-4104F107AEF1}" presName="LShape" presStyleLbl="alignNode1" presStyleIdx="14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7F0AD8B1-8759-453C-8168-B878BFDAFA31}" type="pres">
      <dgm:prSet presAssocID="{B3A7C642-0680-4777-8980-4104F107AEF1}" presName="ParentText" presStyleLbl="revTx" presStyleIdx="7" presStyleCnt="9">
        <dgm:presLayoutVars>
          <dgm:chMax val="0"/>
          <dgm:chPref val="0"/>
          <dgm:bulletEnabled val="1"/>
        </dgm:presLayoutVars>
      </dgm:prSet>
      <dgm:spPr/>
    </dgm:pt>
    <dgm:pt modelId="{501F4DCA-C931-47BA-A9DD-77B5792F8C7D}" type="pres">
      <dgm:prSet presAssocID="{B3A7C642-0680-4777-8980-4104F107AEF1}" presName="Triangle" presStyleLbl="alignNode1" presStyleIdx="15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761EDA5B-81AF-4470-BAEF-751FF9818BD0}" type="pres">
      <dgm:prSet presAssocID="{6688DE75-B916-493C-9678-D5CA28D3A2FE}" presName="sibTrans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F073090D-F46D-4D38-974F-532E42CA63A1}" type="pres">
      <dgm:prSet presAssocID="{6688DE75-B916-493C-9678-D5CA28D3A2FE}" presName="spac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155E177A-9CB2-4E96-AB8B-04675D25448C}" type="pres">
      <dgm:prSet presAssocID="{1563B24C-D44A-473D-8A3D-38663F312FF9}" presName="composit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7696031-F479-4000-8EC2-0235D8BE13C8}" type="pres">
      <dgm:prSet presAssocID="{1563B24C-D44A-473D-8A3D-38663F312FF9}" presName="LShape" presStyleLbl="alignNode1" presStyleIdx="16" presStyleCnt="17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48BD3F90-FC37-4D74-96E8-52788BC49CAB}" type="pres">
      <dgm:prSet presAssocID="{1563B24C-D44A-473D-8A3D-38663F312FF9}" presName="ParentText" presStyleLbl="revTx" presStyleIdx="8" presStyleCnt="9">
        <dgm:presLayoutVars>
          <dgm:chMax val="0"/>
          <dgm:chPref val="0"/>
          <dgm:bulletEnabled val="1"/>
        </dgm:presLayoutVars>
      </dgm:prSet>
      <dgm:spPr/>
    </dgm:pt>
  </dgm:ptLst>
  <dgm:cxnLst>
    <dgm:cxn modelId="{E291E23B-7A27-4E87-81AC-82E7FEFB09A2}" type="presOf" srcId="{7A2CE821-9A81-4320-8A32-F4FE4F1867D0}" destId="{4F42B60E-40A0-4553-B5E8-1E9964E7191B}" srcOrd="0" destOrd="0" presId="urn:microsoft.com/office/officeart/2009/3/layout/StepUpProcess"/>
    <dgm:cxn modelId="{8F4DB83C-86AA-42D9-BED8-074707AD2143}" type="presOf" srcId="{86D4879F-A0B2-4A8A-BCF8-A4581DE44F88}" destId="{2AC06FF4-274D-4AD8-A39C-7ED40FA34D57}" srcOrd="0" destOrd="0" presId="urn:microsoft.com/office/officeart/2009/3/layout/StepUpProcess"/>
    <dgm:cxn modelId="{1BAAB5BD-90AF-47E4-9515-CA1F1DD1AE38}" srcId="{4BD3E50D-C706-492F-AA7E-E9EBD29B7AA9}" destId="{1563B24C-D44A-473D-8A3D-38663F312FF9}" srcOrd="8" destOrd="0" parTransId="{32C06BCF-9AF7-4648-ACA9-65A1417D88AC}" sibTransId="{55203A49-5ACA-42AE-8EC1-3B25039F10DF}"/>
    <dgm:cxn modelId="{30432B1F-CA76-430C-A55F-6AD7F91FD8E3}" srcId="{4BD3E50D-C706-492F-AA7E-E9EBD29B7AA9}" destId="{B3A7C642-0680-4777-8980-4104F107AEF1}" srcOrd="7" destOrd="0" parTransId="{BEF2F990-E536-4B3D-BC2C-9BD8E1069AC0}" sibTransId="{6688DE75-B916-493C-9678-D5CA28D3A2FE}"/>
    <dgm:cxn modelId="{560D3D1C-D71D-4CF0-8213-03D1C23D42D5}" type="presOf" srcId="{B93CE7D1-05BF-4A06-A93A-CA207B7DE593}" destId="{4026BB98-096E-402C-8714-1BD8CAE68198}" srcOrd="0" destOrd="0" presId="urn:microsoft.com/office/officeart/2009/3/layout/StepUpProcess"/>
    <dgm:cxn modelId="{A953C317-B3F8-4BBD-A7C0-5B4922C8B5B2}" srcId="{4BD3E50D-C706-492F-AA7E-E9EBD29B7AA9}" destId="{C54BC82B-2200-4E97-9529-3C21F027827C}" srcOrd="0" destOrd="0" parTransId="{8377325C-6F99-4AA7-AA2D-3FDF866BAB90}" sibTransId="{AA48FFA4-0F38-4F7E-8A92-4CF19585952E}"/>
    <dgm:cxn modelId="{A2D0A28D-7BE6-42E7-9414-29914663163A}" type="presOf" srcId="{D6817EC6-D533-4778-83E4-36A36E1931E0}" destId="{2B2BC003-3B3F-45B1-A5E1-193C98A0A05E}" srcOrd="0" destOrd="0" presId="urn:microsoft.com/office/officeart/2009/3/layout/StepUpProcess"/>
    <dgm:cxn modelId="{28D201DA-E282-4932-BCF4-CCB35F19532B}" srcId="{4BD3E50D-C706-492F-AA7E-E9EBD29B7AA9}" destId="{7A2CE821-9A81-4320-8A32-F4FE4F1867D0}" srcOrd="6" destOrd="0" parTransId="{F799D212-AC2E-4F8B-AAC7-113E034C75A5}" sibTransId="{0AE1BD40-99BB-4A16-9438-2EF5B98E9F4C}"/>
    <dgm:cxn modelId="{3A5D7562-A93E-462A-A155-B7C42BA29361}" type="presOf" srcId="{4BD3E50D-C706-492F-AA7E-E9EBD29B7AA9}" destId="{49C065EE-7ED5-4E52-AE2F-F65BF7057C2D}" srcOrd="0" destOrd="0" presId="urn:microsoft.com/office/officeart/2009/3/layout/StepUpProcess"/>
    <dgm:cxn modelId="{4D40EF9F-63C8-4349-BA41-46DFF4E95F3C}" srcId="{4BD3E50D-C706-492F-AA7E-E9EBD29B7AA9}" destId="{B93CE7D1-05BF-4A06-A93A-CA207B7DE593}" srcOrd="5" destOrd="0" parTransId="{BBA4A5A5-D059-478B-9812-798114EA8366}" sibTransId="{926360BA-0216-48C3-AB5F-E7968D1221A6}"/>
    <dgm:cxn modelId="{97E4FF2A-52E4-4FB1-9AD7-432902CB5B48}" type="presOf" srcId="{1563B24C-D44A-473D-8A3D-38663F312FF9}" destId="{48BD3F90-FC37-4D74-96E8-52788BC49CAB}" srcOrd="0" destOrd="0" presId="urn:microsoft.com/office/officeart/2009/3/layout/StepUpProcess"/>
    <dgm:cxn modelId="{C1806638-425D-4F4B-A3BB-E63B779A8202}" srcId="{4BD3E50D-C706-492F-AA7E-E9EBD29B7AA9}" destId="{86D4879F-A0B2-4A8A-BCF8-A4581DE44F88}" srcOrd="4" destOrd="0" parTransId="{A34962AD-B820-472C-A660-21CDE52FE6EF}" sibTransId="{60BEE6BC-ACBD-4AC4-A245-487782C85251}"/>
    <dgm:cxn modelId="{8B6D832E-67AB-4CD6-A04D-B9F1C9E1F505}" srcId="{4BD3E50D-C706-492F-AA7E-E9EBD29B7AA9}" destId="{8DCAD5AD-ED0C-4FEC-A9B4-1512AEFA71A9}" srcOrd="3" destOrd="0" parTransId="{0478B965-E641-4D89-9CED-DE4BF1A72CEE}" sibTransId="{D396D7C3-04E8-402C-A234-C3CDCDE421B1}"/>
    <dgm:cxn modelId="{2A46D773-4F8C-4D98-9A74-C29C5DB008D0}" srcId="{4BD3E50D-C706-492F-AA7E-E9EBD29B7AA9}" destId="{D6817EC6-D533-4778-83E4-36A36E1931E0}" srcOrd="2" destOrd="0" parTransId="{7C3C7E8C-C5F8-4FA9-B048-71BE1DDB00BC}" sibTransId="{0116A580-C085-4555-909C-22271A1016AD}"/>
    <dgm:cxn modelId="{D8D6AA6B-F537-421E-BD42-F222830BEEF0}" type="presOf" srcId="{B3A7C642-0680-4777-8980-4104F107AEF1}" destId="{7F0AD8B1-8759-453C-8168-B878BFDAFA31}" srcOrd="0" destOrd="0" presId="urn:microsoft.com/office/officeart/2009/3/layout/StepUpProcess"/>
    <dgm:cxn modelId="{8754766D-1297-4310-B6D8-1445FEB4D47C}" type="presOf" srcId="{C54BC82B-2200-4E97-9529-3C21F027827C}" destId="{EDC9CDDE-4EDF-4FC0-B63B-91BDFBA20932}" srcOrd="0" destOrd="0" presId="urn:microsoft.com/office/officeart/2009/3/layout/StepUpProcess"/>
    <dgm:cxn modelId="{F024C63A-605E-4AE5-B04F-6EBCE21CCD80}" srcId="{4BD3E50D-C706-492F-AA7E-E9EBD29B7AA9}" destId="{9CC02E90-9E76-4AA9-B1E5-7428EDBAE78A}" srcOrd="1" destOrd="0" parTransId="{EA67B6D5-A810-4846-986E-EF27804C823F}" sibTransId="{207B9FA3-1D43-4558-BBDC-2857840992AC}"/>
    <dgm:cxn modelId="{800A6085-3F6F-44CB-AD00-78F0A9B87D4D}" type="presOf" srcId="{8DCAD5AD-ED0C-4FEC-A9B4-1512AEFA71A9}" destId="{5B2B2070-FE40-4B4E-8350-C185AC1BD4D6}" srcOrd="0" destOrd="0" presId="urn:microsoft.com/office/officeart/2009/3/layout/StepUpProcess"/>
    <dgm:cxn modelId="{23A14FCC-9250-4A3B-9AB1-52EF01FD821F}" type="presOf" srcId="{9CC02E90-9E76-4AA9-B1E5-7428EDBAE78A}" destId="{6403E5BB-0752-48A4-85FE-515AA30508F9}" srcOrd="0" destOrd="0" presId="urn:microsoft.com/office/officeart/2009/3/layout/StepUpProcess"/>
    <dgm:cxn modelId="{2DEA8133-0803-4EAB-B4F6-60B91B196B5A}" type="presParOf" srcId="{49C065EE-7ED5-4E52-AE2F-F65BF7057C2D}" destId="{819C08C4-B6DE-43F5-84FD-DBC0168B9460}" srcOrd="0" destOrd="0" presId="urn:microsoft.com/office/officeart/2009/3/layout/StepUpProcess"/>
    <dgm:cxn modelId="{C392F582-7312-4953-8E6B-F5A3B96E2221}" type="presParOf" srcId="{819C08C4-B6DE-43F5-84FD-DBC0168B9460}" destId="{9FEA86C8-87C1-46E4-B1E5-FB9C89759785}" srcOrd="0" destOrd="0" presId="urn:microsoft.com/office/officeart/2009/3/layout/StepUpProcess"/>
    <dgm:cxn modelId="{4557679C-C55F-4AA8-8377-D81ADB2E4A70}" type="presParOf" srcId="{819C08C4-B6DE-43F5-84FD-DBC0168B9460}" destId="{EDC9CDDE-4EDF-4FC0-B63B-91BDFBA20932}" srcOrd="1" destOrd="0" presId="urn:microsoft.com/office/officeart/2009/3/layout/StepUpProcess"/>
    <dgm:cxn modelId="{8D25DCD9-BF34-4384-AB39-095CDA027F6D}" type="presParOf" srcId="{819C08C4-B6DE-43F5-84FD-DBC0168B9460}" destId="{05ED27D9-95F4-403C-A9AE-E9EB16D7A48A}" srcOrd="2" destOrd="0" presId="urn:microsoft.com/office/officeart/2009/3/layout/StepUpProcess"/>
    <dgm:cxn modelId="{C9B8CCAD-74F6-4495-A6BE-2C51C219B033}" type="presParOf" srcId="{49C065EE-7ED5-4E52-AE2F-F65BF7057C2D}" destId="{2CF17FB3-C83C-4BCC-94CA-DEDC4F2C2CFF}" srcOrd="1" destOrd="0" presId="urn:microsoft.com/office/officeart/2009/3/layout/StepUpProcess"/>
    <dgm:cxn modelId="{80EE5905-D0A6-425D-ADF2-950A1B076BBF}" type="presParOf" srcId="{2CF17FB3-C83C-4BCC-94CA-DEDC4F2C2CFF}" destId="{9D6AA81B-A939-4B31-90FF-592CF751A00B}" srcOrd="0" destOrd="0" presId="urn:microsoft.com/office/officeart/2009/3/layout/StepUpProcess"/>
    <dgm:cxn modelId="{B00596D9-AAA9-4134-8043-AAFCF86E4FCA}" type="presParOf" srcId="{49C065EE-7ED5-4E52-AE2F-F65BF7057C2D}" destId="{1A1990F5-DA66-44FC-87C0-FB6137850B71}" srcOrd="2" destOrd="0" presId="urn:microsoft.com/office/officeart/2009/3/layout/StepUpProcess"/>
    <dgm:cxn modelId="{AD3A711F-71A1-4394-985C-DF81AA5E3ABD}" type="presParOf" srcId="{1A1990F5-DA66-44FC-87C0-FB6137850B71}" destId="{62A12697-CD7B-449A-8944-F5250691DB44}" srcOrd="0" destOrd="0" presId="urn:microsoft.com/office/officeart/2009/3/layout/StepUpProcess"/>
    <dgm:cxn modelId="{FF499BBC-708C-4D7A-8B53-21B4AF27C968}" type="presParOf" srcId="{1A1990F5-DA66-44FC-87C0-FB6137850B71}" destId="{6403E5BB-0752-48A4-85FE-515AA30508F9}" srcOrd="1" destOrd="0" presId="urn:microsoft.com/office/officeart/2009/3/layout/StepUpProcess"/>
    <dgm:cxn modelId="{4DB92C54-D8BA-4261-BDB4-BC87DBEDC369}" type="presParOf" srcId="{1A1990F5-DA66-44FC-87C0-FB6137850B71}" destId="{C6B2C90E-F441-4A9B-857F-756ABD0F5460}" srcOrd="2" destOrd="0" presId="urn:microsoft.com/office/officeart/2009/3/layout/StepUpProcess"/>
    <dgm:cxn modelId="{D497F51F-89B3-4E29-830F-5EAE35FDB740}" type="presParOf" srcId="{49C065EE-7ED5-4E52-AE2F-F65BF7057C2D}" destId="{C8C12113-FA72-4C49-BF79-37933DA73901}" srcOrd="3" destOrd="0" presId="urn:microsoft.com/office/officeart/2009/3/layout/StepUpProcess"/>
    <dgm:cxn modelId="{3F1C7F90-7273-485E-A300-71B1686373B6}" type="presParOf" srcId="{C8C12113-FA72-4C49-BF79-37933DA73901}" destId="{670EB1A7-5937-45D2-8930-8C11958F980B}" srcOrd="0" destOrd="0" presId="urn:microsoft.com/office/officeart/2009/3/layout/StepUpProcess"/>
    <dgm:cxn modelId="{FEBAA761-6E55-434D-8600-65ADB5A86AA8}" type="presParOf" srcId="{49C065EE-7ED5-4E52-AE2F-F65BF7057C2D}" destId="{A67D230A-0453-4BA1-A87B-7C157A9D3A6F}" srcOrd="4" destOrd="0" presId="urn:microsoft.com/office/officeart/2009/3/layout/StepUpProcess"/>
    <dgm:cxn modelId="{72BE3F60-6CBC-466B-AA0C-9E0ED3676413}" type="presParOf" srcId="{A67D230A-0453-4BA1-A87B-7C157A9D3A6F}" destId="{9A88A89B-19A8-49FA-AFA7-BF085D55B7C6}" srcOrd="0" destOrd="0" presId="urn:microsoft.com/office/officeart/2009/3/layout/StepUpProcess"/>
    <dgm:cxn modelId="{37D58056-3835-4AA3-AAD9-08B667F6167F}" type="presParOf" srcId="{A67D230A-0453-4BA1-A87B-7C157A9D3A6F}" destId="{2B2BC003-3B3F-45B1-A5E1-193C98A0A05E}" srcOrd="1" destOrd="0" presId="urn:microsoft.com/office/officeart/2009/3/layout/StepUpProcess"/>
    <dgm:cxn modelId="{06B2CA5C-B1D8-4723-9FF7-DACD790D617D}" type="presParOf" srcId="{A67D230A-0453-4BA1-A87B-7C157A9D3A6F}" destId="{E5D80DEF-97E2-45D8-A30A-A73374E749BE}" srcOrd="2" destOrd="0" presId="urn:microsoft.com/office/officeart/2009/3/layout/StepUpProcess"/>
    <dgm:cxn modelId="{7E04A0AE-FD7D-48A2-8566-18D9966DE3B3}" type="presParOf" srcId="{49C065EE-7ED5-4E52-AE2F-F65BF7057C2D}" destId="{667C12C6-FCDF-4970-9C93-8635EE081E5C}" srcOrd="5" destOrd="0" presId="urn:microsoft.com/office/officeart/2009/3/layout/StepUpProcess"/>
    <dgm:cxn modelId="{A7000D6A-49EA-4383-9B53-CE8567219421}" type="presParOf" srcId="{667C12C6-FCDF-4970-9C93-8635EE081E5C}" destId="{B2DA4AE0-768E-4CD8-A2D0-F1DD65412BB3}" srcOrd="0" destOrd="0" presId="urn:microsoft.com/office/officeart/2009/3/layout/StepUpProcess"/>
    <dgm:cxn modelId="{F7688DD8-22A0-44A1-BFF5-1806868855DC}" type="presParOf" srcId="{49C065EE-7ED5-4E52-AE2F-F65BF7057C2D}" destId="{F2E212A8-774A-4F5B-AEB3-0AD16F969B33}" srcOrd="6" destOrd="0" presId="urn:microsoft.com/office/officeart/2009/3/layout/StepUpProcess"/>
    <dgm:cxn modelId="{0B960994-C9A2-497F-B4A4-D373CCAD195F}" type="presParOf" srcId="{F2E212A8-774A-4F5B-AEB3-0AD16F969B33}" destId="{4D4D578B-5D05-4019-841A-EE4D6CE7A945}" srcOrd="0" destOrd="0" presId="urn:microsoft.com/office/officeart/2009/3/layout/StepUpProcess"/>
    <dgm:cxn modelId="{B3AB8B92-853C-4C97-8776-4C4F77EFEA5B}" type="presParOf" srcId="{F2E212A8-774A-4F5B-AEB3-0AD16F969B33}" destId="{5B2B2070-FE40-4B4E-8350-C185AC1BD4D6}" srcOrd="1" destOrd="0" presId="urn:microsoft.com/office/officeart/2009/3/layout/StepUpProcess"/>
    <dgm:cxn modelId="{2EC74713-B9CE-425B-AA00-7ED56B7624AB}" type="presParOf" srcId="{F2E212A8-774A-4F5B-AEB3-0AD16F969B33}" destId="{93013DF0-C89F-440C-8862-A5FB0C235B11}" srcOrd="2" destOrd="0" presId="urn:microsoft.com/office/officeart/2009/3/layout/StepUpProcess"/>
    <dgm:cxn modelId="{9DFFE080-87FE-4A97-BCEB-57F81007EDD7}" type="presParOf" srcId="{49C065EE-7ED5-4E52-AE2F-F65BF7057C2D}" destId="{5FACD934-E73B-4B49-A3F4-A211D28C4479}" srcOrd="7" destOrd="0" presId="urn:microsoft.com/office/officeart/2009/3/layout/StepUpProcess"/>
    <dgm:cxn modelId="{6D2721D0-6C2F-4AB8-8F12-3914AC45F016}" type="presParOf" srcId="{5FACD934-E73B-4B49-A3F4-A211D28C4479}" destId="{29C92C75-0DA1-465C-97AE-423DFEC3D7A2}" srcOrd="0" destOrd="0" presId="urn:microsoft.com/office/officeart/2009/3/layout/StepUpProcess"/>
    <dgm:cxn modelId="{844FCE4D-9955-4813-86F9-3F9A8CBE8EEB}" type="presParOf" srcId="{49C065EE-7ED5-4E52-AE2F-F65BF7057C2D}" destId="{1A9D662F-4016-4BF3-A011-16C619E8E5FA}" srcOrd="8" destOrd="0" presId="urn:microsoft.com/office/officeart/2009/3/layout/StepUpProcess"/>
    <dgm:cxn modelId="{7B0F9D18-5525-4C72-A70F-7E0A4D807E7B}" type="presParOf" srcId="{1A9D662F-4016-4BF3-A011-16C619E8E5FA}" destId="{19263D01-73A4-4520-B579-1002D0267B1A}" srcOrd="0" destOrd="0" presId="urn:microsoft.com/office/officeart/2009/3/layout/StepUpProcess"/>
    <dgm:cxn modelId="{8CF94AAD-6103-4222-97E7-AC5DF1D6FF64}" type="presParOf" srcId="{1A9D662F-4016-4BF3-A011-16C619E8E5FA}" destId="{2AC06FF4-274D-4AD8-A39C-7ED40FA34D57}" srcOrd="1" destOrd="0" presId="urn:microsoft.com/office/officeart/2009/3/layout/StepUpProcess"/>
    <dgm:cxn modelId="{4A30EDD0-5268-41EB-8225-A163AAB18B38}" type="presParOf" srcId="{1A9D662F-4016-4BF3-A011-16C619E8E5FA}" destId="{9333E352-028C-45A8-B068-62F73E758A8A}" srcOrd="2" destOrd="0" presId="urn:microsoft.com/office/officeart/2009/3/layout/StepUpProcess"/>
    <dgm:cxn modelId="{852F25AC-C2E2-47AC-91D5-C76E7BF1EFF0}" type="presParOf" srcId="{49C065EE-7ED5-4E52-AE2F-F65BF7057C2D}" destId="{4B339AD4-44AC-4E39-B8B3-0B45362F5784}" srcOrd="9" destOrd="0" presId="urn:microsoft.com/office/officeart/2009/3/layout/StepUpProcess"/>
    <dgm:cxn modelId="{0400A6D3-F0CA-4D0C-884C-8618F6297A3D}" type="presParOf" srcId="{4B339AD4-44AC-4E39-B8B3-0B45362F5784}" destId="{BFD7FB5E-CA1A-43D7-93D0-1629E06BB867}" srcOrd="0" destOrd="0" presId="urn:microsoft.com/office/officeart/2009/3/layout/StepUpProcess"/>
    <dgm:cxn modelId="{9B76E0BE-D445-490D-B048-BF77FCFE883F}" type="presParOf" srcId="{49C065EE-7ED5-4E52-AE2F-F65BF7057C2D}" destId="{0758569E-EF94-4D03-8B1F-1F8FF6E5C1A2}" srcOrd="10" destOrd="0" presId="urn:microsoft.com/office/officeart/2009/3/layout/StepUpProcess"/>
    <dgm:cxn modelId="{1EBB4B98-D28C-47C5-94A3-070B6FCC0D8C}" type="presParOf" srcId="{0758569E-EF94-4D03-8B1F-1F8FF6E5C1A2}" destId="{5524AE49-28C5-4DF7-AC69-28BFF791D1CA}" srcOrd="0" destOrd="0" presId="urn:microsoft.com/office/officeart/2009/3/layout/StepUpProcess"/>
    <dgm:cxn modelId="{2BE56A05-CB31-4F43-8FCB-AB5C294EDCD9}" type="presParOf" srcId="{0758569E-EF94-4D03-8B1F-1F8FF6E5C1A2}" destId="{4026BB98-096E-402C-8714-1BD8CAE68198}" srcOrd="1" destOrd="0" presId="urn:microsoft.com/office/officeart/2009/3/layout/StepUpProcess"/>
    <dgm:cxn modelId="{C3D460C4-97C9-465F-9045-25C5288EBEEC}" type="presParOf" srcId="{0758569E-EF94-4D03-8B1F-1F8FF6E5C1A2}" destId="{54F90848-5474-4B85-9490-E8FC2038E34A}" srcOrd="2" destOrd="0" presId="urn:microsoft.com/office/officeart/2009/3/layout/StepUpProcess"/>
    <dgm:cxn modelId="{BFF965C4-AA58-40AB-A9CE-A968389C2589}" type="presParOf" srcId="{49C065EE-7ED5-4E52-AE2F-F65BF7057C2D}" destId="{BA351727-523A-4F26-BCC5-25B750418FE9}" srcOrd="11" destOrd="0" presId="urn:microsoft.com/office/officeart/2009/3/layout/StepUpProcess"/>
    <dgm:cxn modelId="{85CF76F0-F13D-4A5C-8CAF-EF6614100646}" type="presParOf" srcId="{BA351727-523A-4F26-BCC5-25B750418FE9}" destId="{17181AB9-1A11-4B30-8832-F752053E5ECB}" srcOrd="0" destOrd="0" presId="urn:microsoft.com/office/officeart/2009/3/layout/StepUpProcess"/>
    <dgm:cxn modelId="{7DDD85EC-D254-43B4-9448-8EB54E82DE80}" type="presParOf" srcId="{49C065EE-7ED5-4E52-AE2F-F65BF7057C2D}" destId="{943F77AE-C903-45B8-89C8-DB6A6B3F381D}" srcOrd="12" destOrd="0" presId="urn:microsoft.com/office/officeart/2009/3/layout/StepUpProcess"/>
    <dgm:cxn modelId="{2938551D-3120-421D-BB73-05FFA79BF0E7}" type="presParOf" srcId="{943F77AE-C903-45B8-89C8-DB6A6B3F381D}" destId="{343EB814-9A05-4583-87D5-FBB7338F26DD}" srcOrd="0" destOrd="0" presId="urn:microsoft.com/office/officeart/2009/3/layout/StepUpProcess"/>
    <dgm:cxn modelId="{F017FA71-191D-43EE-9615-A28F5810096D}" type="presParOf" srcId="{943F77AE-C903-45B8-89C8-DB6A6B3F381D}" destId="{4F42B60E-40A0-4553-B5E8-1E9964E7191B}" srcOrd="1" destOrd="0" presId="urn:microsoft.com/office/officeart/2009/3/layout/StepUpProcess"/>
    <dgm:cxn modelId="{F1B3F6F2-F6A1-4F66-8351-CFE13D5383FD}" type="presParOf" srcId="{943F77AE-C903-45B8-89C8-DB6A6B3F381D}" destId="{DA02BAA5-773C-4A22-B54B-6E202E3A0149}" srcOrd="2" destOrd="0" presId="urn:microsoft.com/office/officeart/2009/3/layout/StepUpProcess"/>
    <dgm:cxn modelId="{4B0835AB-5538-4A57-BA47-58BA87E52B80}" type="presParOf" srcId="{49C065EE-7ED5-4E52-AE2F-F65BF7057C2D}" destId="{623D8FF4-8777-4ED5-8A7B-A7482522CE7D}" srcOrd="13" destOrd="0" presId="urn:microsoft.com/office/officeart/2009/3/layout/StepUpProcess"/>
    <dgm:cxn modelId="{CFE2D53B-A19C-4394-A42B-3981F64861BD}" type="presParOf" srcId="{623D8FF4-8777-4ED5-8A7B-A7482522CE7D}" destId="{C45EC0FF-2BC7-4C3A-BE2D-2D671C0E44D6}" srcOrd="0" destOrd="0" presId="urn:microsoft.com/office/officeart/2009/3/layout/StepUpProcess"/>
    <dgm:cxn modelId="{9689F552-7F5A-483C-A416-EA509292EEE2}" type="presParOf" srcId="{49C065EE-7ED5-4E52-AE2F-F65BF7057C2D}" destId="{0CF4BF10-D2AB-4FC6-B143-CCF7B0EBE751}" srcOrd="14" destOrd="0" presId="urn:microsoft.com/office/officeart/2009/3/layout/StepUpProcess"/>
    <dgm:cxn modelId="{7A3FEDA8-497F-4D19-A29C-01A19E35BE35}" type="presParOf" srcId="{0CF4BF10-D2AB-4FC6-B143-CCF7B0EBE751}" destId="{5569C948-7718-4B0B-BA0F-6C9ACC10BCF8}" srcOrd="0" destOrd="0" presId="urn:microsoft.com/office/officeart/2009/3/layout/StepUpProcess"/>
    <dgm:cxn modelId="{7FDF1529-854C-4D1F-9486-7768FB2ADAEB}" type="presParOf" srcId="{0CF4BF10-D2AB-4FC6-B143-CCF7B0EBE751}" destId="{7F0AD8B1-8759-453C-8168-B878BFDAFA31}" srcOrd="1" destOrd="0" presId="urn:microsoft.com/office/officeart/2009/3/layout/StepUpProcess"/>
    <dgm:cxn modelId="{3078D40B-4023-4EE7-96A9-54CCD4A636D6}" type="presParOf" srcId="{0CF4BF10-D2AB-4FC6-B143-CCF7B0EBE751}" destId="{501F4DCA-C931-47BA-A9DD-77B5792F8C7D}" srcOrd="2" destOrd="0" presId="urn:microsoft.com/office/officeart/2009/3/layout/StepUpProcess"/>
    <dgm:cxn modelId="{3D1D0D7A-34C5-4068-8434-7B620E32AA58}" type="presParOf" srcId="{49C065EE-7ED5-4E52-AE2F-F65BF7057C2D}" destId="{761EDA5B-81AF-4470-BAEF-751FF9818BD0}" srcOrd="15" destOrd="0" presId="urn:microsoft.com/office/officeart/2009/3/layout/StepUpProcess"/>
    <dgm:cxn modelId="{B17FDC10-F220-46EB-B9A2-0A09703A5CC0}" type="presParOf" srcId="{761EDA5B-81AF-4470-BAEF-751FF9818BD0}" destId="{F073090D-F46D-4D38-974F-532E42CA63A1}" srcOrd="0" destOrd="0" presId="urn:microsoft.com/office/officeart/2009/3/layout/StepUpProcess"/>
    <dgm:cxn modelId="{447396E2-F98F-4179-BA19-4234DC3DCD2A}" type="presParOf" srcId="{49C065EE-7ED5-4E52-AE2F-F65BF7057C2D}" destId="{155E177A-9CB2-4E96-AB8B-04675D25448C}" srcOrd="16" destOrd="0" presId="urn:microsoft.com/office/officeart/2009/3/layout/StepUpProcess"/>
    <dgm:cxn modelId="{C6185965-C5BB-470B-877D-CE3D85AEB335}" type="presParOf" srcId="{155E177A-9CB2-4E96-AB8B-04675D25448C}" destId="{27696031-F479-4000-8EC2-0235D8BE13C8}" srcOrd="0" destOrd="0" presId="urn:microsoft.com/office/officeart/2009/3/layout/StepUpProcess"/>
    <dgm:cxn modelId="{43B826C1-1648-4D87-976C-CFC52B60CF52}" type="presParOf" srcId="{155E177A-9CB2-4E96-AB8B-04675D25448C}" destId="{48BD3F90-FC37-4D74-96E8-52788BC49CA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EA86C8-87C1-46E4-B1E5-FB9C89759785}">
      <dsp:nvSpPr>
        <dsp:cNvPr id="0" name=""/>
        <dsp:cNvSpPr/>
      </dsp:nvSpPr>
      <dsp:spPr>
        <a:xfrm rot="5400000">
          <a:off x="237877" y="3387367"/>
          <a:ext cx="708385" cy="117873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9CDDE-4EDF-4FC0-B63B-91BDFBA20932}">
      <dsp:nvSpPr>
        <dsp:cNvPr id="0" name=""/>
        <dsp:cNvSpPr/>
      </dsp:nvSpPr>
      <dsp:spPr>
        <a:xfrm>
          <a:off x="119630" y="3739556"/>
          <a:ext cx="1064170" cy="932808"/>
        </a:xfrm>
        <a:prstGeom prst="rect">
          <a:avLst/>
        </a:prstGeom>
        <a:noFill/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בחירת נושא </a:t>
          </a:r>
          <a:r>
            <a:rPr lang="he-IL" sz="1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לפרויקט גמר </a:t>
          </a:r>
          <a:endParaRPr lang="he-IL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119630" y="3739556"/>
        <a:ext cx="1064170" cy="932808"/>
      </dsp:txXfrm>
    </dsp:sp>
    <dsp:sp modelId="{05ED27D9-95F4-403C-A9AE-E9EB16D7A48A}">
      <dsp:nvSpPr>
        <dsp:cNvPr id="0" name=""/>
        <dsp:cNvSpPr/>
      </dsp:nvSpPr>
      <dsp:spPr>
        <a:xfrm>
          <a:off x="983014" y="3300587"/>
          <a:ext cx="200786" cy="200786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A12697-CD7B-449A-8944-F5250691DB44}">
      <dsp:nvSpPr>
        <dsp:cNvPr id="0" name=""/>
        <dsp:cNvSpPr/>
      </dsp:nvSpPr>
      <dsp:spPr>
        <a:xfrm rot="5400000">
          <a:off x="1540630" y="3065000"/>
          <a:ext cx="708385" cy="1178737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03E5BB-0752-48A4-85FE-515AA30508F9}">
      <dsp:nvSpPr>
        <dsp:cNvPr id="0" name=""/>
        <dsp:cNvSpPr/>
      </dsp:nvSpPr>
      <dsp:spPr>
        <a:xfrm>
          <a:off x="1422383" y="3417188"/>
          <a:ext cx="1064170" cy="932808"/>
        </a:xfrm>
        <a:prstGeom prst="rect">
          <a:avLst/>
        </a:prstGeom>
        <a:noFill/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ציוות לקבוצות של 3 משתתפים</a:t>
          </a:r>
          <a:endParaRPr lang="he-IL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1422383" y="3417188"/>
        <a:ext cx="1064170" cy="932808"/>
      </dsp:txXfrm>
    </dsp:sp>
    <dsp:sp modelId="{C6B2C90E-F441-4A9B-857F-756ABD0F5460}">
      <dsp:nvSpPr>
        <dsp:cNvPr id="0" name=""/>
        <dsp:cNvSpPr/>
      </dsp:nvSpPr>
      <dsp:spPr>
        <a:xfrm>
          <a:off x="2285766" y="2978220"/>
          <a:ext cx="200786" cy="200786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8A89B-19A8-49FA-AFA7-BF085D55B7C6}">
      <dsp:nvSpPr>
        <dsp:cNvPr id="0" name=""/>
        <dsp:cNvSpPr/>
      </dsp:nvSpPr>
      <dsp:spPr>
        <a:xfrm rot="5400000">
          <a:off x="2843383" y="2742632"/>
          <a:ext cx="708385" cy="1178737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2BC003-3B3F-45B1-A5E1-193C98A0A05E}">
      <dsp:nvSpPr>
        <dsp:cNvPr id="0" name=""/>
        <dsp:cNvSpPr/>
      </dsp:nvSpPr>
      <dsp:spPr>
        <a:xfrm>
          <a:off x="2725135" y="3094821"/>
          <a:ext cx="1064170" cy="932808"/>
        </a:xfrm>
        <a:prstGeom prst="rect">
          <a:avLst/>
        </a:prstGeom>
        <a:noFill/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הגשת הצעה לפרויקט גמר מחקרי</a:t>
          </a:r>
          <a:endParaRPr lang="he-IL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725135" y="3094821"/>
        <a:ext cx="1064170" cy="932808"/>
      </dsp:txXfrm>
    </dsp:sp>
    <dsp:sp modelId="{E5D80DEF-97E2-45D8-A30A-A73374E749BE}">
      <dsp:nvSpPr>
        <dsp:cNvPr id="0" name=""/>
        <dsp:cNvSpPr/>
      </dsp:nvSpPr>
      <dsp:spPr>
        <a:xfrm>
          <a:off x="3588519" y="2655852"/>
          <a:ext cx="200786" cy="200786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D578B-5D05-4019-841A-EE4D6CE7A945}">
      <dsp:nvSpPr>
        <dsp:cNvPr id="0" name=""/>
        <dsp:cNvSpPr/>
      </dsp:nvSpPr>
      <dsp:spPr>
        <a:xfrm rot="5400000">
          <a:off x="4146135" y="2420265"/>
          <a:ext cx="708385" cy="1178737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2B2070-FE40-4B4E-8350-C185AC1BD4D6}">
      <dsp:nvSpPr>
        <dsp:cNvPr id="0" name=""/>
        <dsp:cNvSpPr/>
      </dsp:nvSpPr>
      <dsp:spPr>
        <a:xfrm>
          <a:off x="4027888" y="2772453"/>
          <a:ext cx="1064170" cy="932808"/>
        </a:xfrm>
        <a:prstGeom prst="rect">
          <a:avLst/>
        </a:prstGeom>
        <a:noFill/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אישור מדריך אחראי</a:t>
          </a:r>
          <a:endParaRPr lang="he-IL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027888" y="2772453"/>
        <a:ext cx="1064170" cy="932808"/>
      </dsp:txXfrm>
    </dsp:sp>
    <dsp:sp modelId="{93013DF0-C89F-440C-8862-A5FB0C235B11}">
      <dsp:nvSpPr>
        <dsp:cNvPr id="0" name=""/>
        <dsp:cNvSpPr/>
      </dsp:nvSpPr>
      <dsp:spPr>
        <a:xfrm>
          <a:off x="4891272" y="2333485"/>
          <a:ext cx="200786" cy="200786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263D01-73A4-4520-B579-1002D0267B1A}">
      <dsp:nvSpPr>
        <dsp:cNvPr id="0" name=""/>
        <dsp:cNvSpPr/>
      </dsp:nvSpPr>
      <dsp:spPr>
        <a:xfrm rot="5400000">
          <a:off x="5448888" y="2097897"/>
          <a:ext cx="708385" cy="117873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C06FF4-274D-4AD8-A39C-7ED40FA34D57}">
      <dsp:nvSpPr>
        <dsp:cNvPr id="0" name=""/>
        <dsp:cNvSpPr/>
      </dsp:nvSpPr>
      <dsp:spPr>
        <a:xfrm>
          <a:off x="5330641" y="2450086"/>
          <a:ext cx="1064170" cy="932808"/>
        </a:xfrm>
        <a:prstGeom prst="rect">
          <a:avLst/>
        </a:prstGeom>
        <a:noFill/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אישור ועדת </a:t>
          </a:r>
          <a:r>
            <a:rPr lang="he-IL" sz="1800" b="0" kern="1200" cap="none" spc="0" dirty="0" err="1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פרוייקטים</a:t>
          </a:r>
          <a:endParaRPr lang="he-IL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5330641" y="2450086"/>
        <a:ext cx="1064170" cy="932808"/>
      </dsp:txXfrm>
    </dsp:sp>
    <dsp:sp modelId="{9333E352-028C-45A8-B068-62F73E758A8A}">
      <dsp:nvSpPr>
        <dsp:cNvPr id="0" name=""/>
        <dsp:cNvSpPr/>
      </dsp:nvSpPr>
      <dsp:spPr>
        <a:xfrm>
          <a:off x="6194025" y="2011117"/>
          <a:ext cx="200786" cy="200786"/>
        </a:xfrm>
        <a:prstGeom prst="triangle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24AE49-28C5-4DF7-AC69-28BFF791D1CA}">
      <dsp:nvSpPr>
        <dsp:cNvPr id="0" name=""/>
        <dsp:cNvSpPr/>
      </dsp:nvSpPr>
      <dsp:spPr>
        <a:xfrm rot="5400000">
          <a:off x="6751641" y="1775530"/>
          <a:ext cx="708385" cy="117873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26BB98-096E-402C-8714-1BD8CAE68198}">
      <dsp:nvSpPr>
        <dsp:cNvPr id="0" name=""/>
        <dsp:cNvSpPr/>
      </dsp:nvSpPr>
      <dsp:spPr>
        <a:xfrm>
          <a:off x="6633394" y="2127718"/>
          <a:ext cx="1064170" cy="932808"/>
        </a:xfrm>
        <a:prstGeom prst="rect">
          <a:avLst/>
        </a:prstGeom>
        <a:noFill/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קביעת מנחה אקדמי לפרויקט הגמר </a:t>
          </a:r>
          <a:endParaRPr lang="he-IL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6633394" y="2127718"/>
        <a:ext cx="1064170" cy="932808"/>
      </dsp:txXfrm>
    </dsp:sp>
    <dsp:sp modelId="{54F90848-5474-4B85-9490-E8FC2038E34A}">
      <dsp:nvSpPr>
        <dsp:cNvPr id="0" name=""/>
        <dsp:cNvSpPr/>
      </dsp:nvSpPr>
      <dsp:spPr>
        <a:xfrm>
          <a:off x="7496778" y="1688750"/>
          <a:ext cx="200786" cy="200786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EB814-9A05-4583-87D5-FBB7338F26DD}">
      <dsp:nvSpPr>
        <dsp:cNvPr id="0" name=""/>
        <dsp:cNvSpPr/>
      </dsp:nvSpPr>
      <dsp:spPr>
        <a:xfrm rot="5400000">
          <a:off x="8054394" y="1453162"/>
          <a:ext cx="708385" cy="1178737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42B60E-40A0-4553-B5E8-1E9964E7191B}">
      <dsp:nvSpPr>
        <dsp:cNvPr id="0" name=""/>
        <dsp:cNvSpPr/>
      </dsp:nvSpPr>
      <dsp:spPr>
        <a:xfrm>
          <a:off x="7936147" y="1805351"/>
          <a:ext cx="1064170" cy="932808"/>
        </a:xfrm>
        <a:prstGeom prst="rect">
          <a:avLst/>
        </a:prstGeom>
        <a:noFill/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סטטוס בראשות מדריך אחראי </a:t>
          </a:r>
          <a:endParaRPr lang="he-IL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7936147" y="1805351"/>
        <a:ext cx="1064170" cy="932808"/>
      </dsp:txXfrm>
    </dsp:sp>
    <dsp:sp modelId="{DA02BAA5-773C-4A22-B54B-6E202E3A0149}">
      <dsp:nvSpPr>
        <dsp:cNvPr id="0" name=""/>
        <dsp:cNvSpPr/>
      </dsp:nvSpPr>
      <dsp:spPr>
        <a:xfrm>
          <a:off x="8799531" y="1366382"/>
          <a:ext cx="200786" cy="200786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9C948-7718-4B0B-BA0F-6C9ACC10BCF8}">
      <dsp:nvSpPr>
        <dsp:cNvPr id="0" name=""/>
        <dsp:cNvSpPr/>
      </dsp:nvSpPr>
      <dsp:spPr>
        <a:xfrm rot="5400000">
          <a:off x="9357147" y="1130795"/>
          <a:ext cx="708385" cy="1178737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0AD8B1-8759-453C-8168-B878BFDAFA31}">
      <dsp:nvSpPr>
        <dsp:cNvPr id="0" name=""/>
        <dsp:cNvSpPr/>
      </dsp:nvSpPr>
      <dsp:spPr>
        <a:xfrm>
          <a:off x="9238900" y="1482983"/>
          <a:ext cx="1064170" cy="932808"/>
        </a:xfrm>
        <a:prstGeom prst="rect">
          <a:avLst/>
        </a:prstGeom>
        <a:noFill/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סטטוס בראשות מד"ר </a:t>
          </a:r>
          <a:endParaRPr lang="he-IL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9238900" y="1482983"/>
        <a:ext cx="1064170" cy="932808"/>
      </dsp:txXfrm>
    </dsp:sp>
    <dsp:sp modelId="{501F4DCA-C931-47BA-A9DD-77B5792F8C7D}">
      <dsp:nvSpPr>
        <dsp:cNvPr id="0" name=""/>
        <dsp:cNvSpPr/>
      </dsp:nvSpPr>
      <dsp:spPr>
        <a:xfrm>
          <a:off x="10102283" y="1044015"/>
          <a:ext cx="200786" cy="200786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96031-F479-4000-8EC2-0235D8BE13C8}">
      <dsp:nvSpPr>
        <dsp:cNvPr id="0" name=""/>
        <dsp:cNvSpPr/>
      </dsp:nvSpPr>
      <dsp:spPr>
        <a:xfrm rot="5400000">
          <a:off x="10659899" y="808427"/>
          <a:ext cx="708385" cy="1178737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BD3F90-FC37-4D74-96E8-52788BC49CAB}">
      <dsp:nvSpPr>
        <dsp:cNvPr id="0" name=""/>
        <dsp:cNvSpPr/>
      </dsp:nvSpPr>
      <dsp:spPr>
        <a:xfrm>
          <a:off x="10541652" y="1160616"/>
          <a:ext cx="1064170" cy="932808"/>
        </a:xfrm>
        <a:prstGeom prst="rect">
          <a:avLst/>
        </a:prstGeom>
        <a:noFill/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הגשת פרויקט הגמר </a:t>
          </a:r>
          <a:endParaRPr lang="he-IL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10541652" y="1160616"/>
        <a:ext cx="1064170" cy="932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BA33-BF1F-4083-8878-7E5FE3ECA7FA}" type="datetimeFigureOut">
              <a:rPr lang="he-IL" smtClean="0"/>
              <a:t>ב'/אב/תשע"ט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6982-B21E-4D33-A7E9-95DFFC98BE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675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BA33-BF1F-4083-8878-7E5FE3ECA7FA}" type="datetimeFigureOut">
              <a:rPr lang="he-IL" smtClean="0"/>
              <a:t>ב'/אב/תשע"ט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6982-B21E-4D33-A7E9-95DFFC98BE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406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BA33-BF1F-4083-8878-7E5FE3ECA7FA}" type="datetimeFigureOut">
              <a:rPr lang="he-IL" smtClean="0"/>
              <a:t>ב'/אב/תשע"ט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6982-B21E-4D33-A7E9-95DFFC98BE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198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BA33-BF1F-4083-8878-7E5FE3ECA7FA}" type="datetimeFigureOut">
              <a:rPr lang="he-IL" smtClean="0"/>
              <a:t>ב'/אב/תשע"ט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6982-B21E-4D33-A7E9-95DFFC98BE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958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BA33-BF1F-4083-8878-7E5FE3ECA7FA}" type="datetimeFigureOut">
              <a:rPr lang="he-IL" smtClean="0"/>
              <a:t>ב'/אב/תשע"ט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6982-B21E-4D33-A7E9-95DFFC98BE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509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BA33-BF1F-4083-8878-7E5FE3ECA7FA}" type="datetimeFigureOut">
              <a:rPr lang="he-IL" smtClean="0"/>
              <a:t>ב'/אב/תשע"ט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6982-B21E-4D33-A7E9-95DFFC98BE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133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BA33-BF1F-4083-8878-7E5FE3ECA7FA}" type="datetimeFigureOut">
              <a:rPr lang="he-IL" smtClean="0"/>
              <a:t>ב'/אב/תשע"ט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6982-B21E-4D33-A7E9-95DFFC98BE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241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BA33-BF1F-4083-8878-7E5FE3ECA7FA}" type="datetimeFigureOut">
              <a:rPr lang="he-IL" smtClean="0"/>
              <a:t>ב'/אב/תשע"ט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6982-B21E-4D33-A7E9-95DFFC98BE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312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BA33-BF1F-4083-8878-7E5FE3ECA7FA}" type="datetimeFigureOut">
              <a:rPr lang="he-IL" smtClean="0"/>
              <a:t>ב'/אב/תשע"ט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6982-B21E-4D33-A7E9-95DFFC98BE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68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BA33-BF1F-4083-8878-7E5FE3ECA7FA}" type="datetimeFigureOut">
              <a:rPr lang="he-IL" smtClean="0"/>
              <a:t>ב'/אב/תשע"ט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6982-B21E-4D33-A7E9-95DFFC98BE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778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BA33-BF1F-4083-8878-7E5FE3ECA7FA}" type="datetimeFigureOut">
              <a:rPr lang="he-IL" smtClean="0"/>
              <a:t>ב'/אב/תשע"ט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6982-B21E-4D33-A7E9-95DFFC98BE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644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2BA33-BF1F-4083-8878-7E5FE3ECA7FA}" type="datetimeFigureOut">
              <a:rPr lang="he-IL" smtClean="0"/>
              <a:t>ב'/אב/תשע"ט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E6982-B21E-4D33-A7E9-95DFFC98BE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198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7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3139370538"/>
              </p:ext>
            </p:extLst>
          </p:nvPr>
        </p:nvGraphicFramePr>
        <p:xfrm>
          <a:off x="165464" y="750147"/>
          <a:ext cx="11608525" cy="571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563499" y="848864"/>
            <a:ext cx="101890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תאריך _________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010296" y="2388214"/>
            <a:ext cx="101890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תאריך _________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7946574" y="1464884"/>
            <a:ext cx="101890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תאריך _________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6640286" y="1772194"/>
            <a:ext cx="101890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תאריך _________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2812866" y="2797517"/>
            <a:ext cx="101890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תאריך _________</a:t>
            </a: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5325291" y="2085702"/>
            <a:ext cx="101890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תאריך _________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1445621" y="3126266"/>
            <a:ext cx="101890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תאריך _________</a:t>
            </a:r>
            <a:endParaRPr lang="he-IL" dirty="0"/>
          </a:p>
        </p:txBody>
      </p:sp>
      <p:sp>
        <p:nvSpPr>
          <p:cNvPr id="12" name="TextBox 11"/>
          <p:cNvSpPr txBox="1"/>
          <p:nvPr/>
        </p:nvSpPr>
        <p:spPr>
          <a:xfrm>
            <a:off x="296091" y="3466011"/>
            <a:ext cx="101890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תאריך _________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9207137" y="1138533"/>
            <a:ext cx="101890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תאריך _________</a:t>
            </a:r>
            <a:endParaRPr lang="he-IL" dirty="0"/>
          </a:p>
        </p:txBody>
      </p:sp>
      <p:sp>
        <p:nvSpPr>
          <p:cNvPr id="14" name="מלבן 13"/>
          <p:cNvSpPr/>
          <p:nvPr/>
        </p:nvSpPr>
        <p:spPr>
          <a:xfrm>
            <a:off x="2219134" y="21010"/>
            <a:ext cx="8175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תרשים זרימה – פרויקט גמר 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599935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58</Words>
  <Application>Microsoft Office PowerPoint</Application>
  <PresentationFormat>מסך רחב</PresentationFormat>
  <Paragraphs>19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Eran</dc:creator>
  <cp:lastModifiedBy>Eran</cp:lastModifiedBy>
  <cp:revision>3</cp:revision>
  <dcterms:created xsi:type="dcterms:W3CDTF">2019-08-03T09:19:51Z</dcterms:created>
  <dcterms:modified xsi:type="dcterms:W3CDTF">2019-08-03T09:32:20Z</dcterms:modified>
</cp:coreProperties>
</file>