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5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3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2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2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0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6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6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2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F508-D7D0-41A0-A9B4-9DE99AA738B1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5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Mr. Amir </a:t>
            </a:r>
            <a:r>
              <a:rPr lang="en-US" b="1" dirty="0" err="1" smtClean="0"/>
              <a:t>Sagi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" t="10792" r="20869"/>
          <a:stretch/>
        </p:blipFill>
        <p:spPr>
          <a:xfrm>
            <a:off x="0" y="0"/>
            <a:ext cx="2420015" cy="1928061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581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3" y="2293186"/>
            <a:ext cx="137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2" y="205581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82392" y="2082755"/>
            <a:ext cx="8088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the head of political staff of the deputy foreign minster (2018-2019)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2" y="2492131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82392" y="2519073"/>
            <a:ext cx="7719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 abroad- deputy of the general consul in New York (2014-2018)  </a:t>
            </a:r>
            <a:endParaRPr lang="en-US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1" y="2939517"/>
            <a:ext cx="8803387" cy="15923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82391" y="3045732"/>
            <a:ext cx="88033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600" dirty="0" smtClean="0"/>
              <a:t>additional Staff positions- department manager </a:t>
            </a:r>
            <a:r>
              <a:rPr lang="he-IL" sz="1600" dirty="0" smtClean="0"/>
              <a:t>בחברה האזרחית</a:t>
            </a:r>
            <a:r>
              <a:rPr lang="en-US" sz="1600" dirty="0" smtClean="0"/>
              <a:t>, deputy director of weapon control department, deputy director of internet and information department, Northeast Asia department- </a:t>
            </a:r>
            <a:r>
              <a:rPr lang="he-IL" sz="1600" dirty="0" smtClean="0"/>
              <a:t>דסקאי</a:t>
            </a:r>
            <a:r>
              <a:rPr lang="en-US" sz="1600" dirty="0"/>
              <a:t> </a:t>
            </a:r>
            <a:r>
              <a:rPr lang="en-US" sz="1600" dirty="0" smtClean="0"/>
              <a:t>China, Mongolia and Korea.</a:t>
            </a:r>
          </a:p>
          <a:p>
            <a:r>
              <a:rPr lang="en-US" sz="1600" dirty="0" smtClean="0"/>
              <a:t>Additional abroad positions- deputy Ambassador in Lisbon, Portugal (2006-2010)</a:t>
            </a:r>
          </a:p>
          <a:p>
            <a:r>
              <a:rPr lang="en-US" sz="1600" dirty="0" smtClean="0"/>
              <a:t>Spokesperson and director of the public diplomacy department in Beijing, China. (1999-2003) </a:t>
            </a:r>
          </a:p>
          <a:p>
            <a:r>
              <a:rPr lang="en-US" sz="1600" dirty="0" smtClean="0"/>
              <a:t>        </a:t>
            </a:r>
            <a:endParaRPr lang="en-US" sz="1600" dirty="0"/>
          </a:p>
        </p:txBody>
      </p:sp>
      <p:pic>
        <p:nvPicPr>
          <p:cNvPr id="1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46170"/>
            <a:ext cx="1579669" cy="13412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2723" y="4892841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7" name="תמונה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0" y="4651980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40568" y="4680806"/>
            <a:ext cx="7006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east Asia studies and general studies from the Hebrew university   </a:t>
            </a:r>
            <a:endParaRPr lang="en-US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8780" y="5058597"/>
            <a:ext cx="8803387" cy="6363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78263" y="5094150"/>
            <a:ext cx="8678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Master’s degree in Political Science (diplomatic and Senior Security studies) from the university of Tel Aviv</a:t>
            </a:r>
            <a:endParaRPr lang="en-US" dirty="0"/>
          </a:p>
        </p:txBody>
      </p:sp>
      <p:pic>
        <p:nvPicPr>
          <p:cNvPr id="21" name="תמונה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8263" y="5720023"/>
            <a:ext cx="8803387" cy="68972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78263" y="5744212"/>
            <a:ext cx="8803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 cadet course of the ministry of foreign affairs, Chinese language studies (in china and Taiwan). Business Administration studies in the Jerusalem college of management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3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Colonel </a:t>
            </a:r>
            <a:r>
              <a:rPr lang="en-US" b="1" dirty="0" err="1" smtClean="0"/>
              <a:t>Ido</a:t>
            </a:r>
            <a:r>
              <a:rPr lang="en-US" b="1" dirty="0" smtClean="0"/>
              <a:t> </a:t>
            </a:r>
            <a:r>
              <a:rPr lang="en-US" b="1" dirty="0"/>
              <a:t>K</a:t>
            </a:r>
            <a:r>
              <a:rPr lang="en-US" b="1" dirty="0" smtClean="0"/>
              <a:t>atz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7" t="16371" r="16432"/>
          <a:stretch/>
        </p:blipFill>
        <p:spPr>
          <a:xfrm>
            <a:off x="-1" y="0"/>
            <a:ext cx="2991853" cy="1690688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2661" y="2340005"/>
            <a:ext cx="1354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199255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5266" y="2019495"/>
            <a:ext cx="4358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</a:t>
            </a:r>
            <a:r>
              <a:rPr lang="en-US" dirty="0" err="1" smtClean="0"/>
              <a:t>Afrim</a:t>
            </a:r>
            <a:r>
              <a:rPr lang="en-US" dirty="0" smtClean="0"/>
              <a:t> brigade commander </a:t>
            </a:r>
            <a:endParaRPr lang="en-US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30" y="2465033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6328" y="2489277"/>
            <a:ext cx="4110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 unit 5101 commander </a:t>
            </a:r>
            <a:endParaRPr lang="en-US" dirty="0"/>
          </a:p>
        </p:txBody>
      </p:sp>
      <p:pic>
        <p:nvPicPr>
          <p:cNvPr id="11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30" y="3611499"/>
            <a:ext cx="8803387" cy="396274"/>
          </a:xfrm>
          <a:prstGeom prst="rect">
            <a:avLst/>
          </a:prstGeom>
        </p:spPr>
      </p:pic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11499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2661" y="3958951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735266" y="3638441"/>
            <a:ext cx="2892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L.L.B in law from the I.D.C</a:t>
            </a:r>
            <a:endParaRPr lang="en-US" dirty="0"/>
          </a:p>
        </p:txBody>
      </p:sp>
      <p:pic>
        <p:nvPicPr>
          <p:cNvPr id="16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30" y="4034715"/>
            <a:ext cx="8803387" cy="39627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735266" y="4088599"/>
            <a:ext cx="8140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Courses and educational programs- spoken Arabic,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דמש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ק שיפוט בכיר, כשירות מבצע.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8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29" y="5230445"/>
            <a:ext cx="8803387" cy="396274"/>
          </a:xfrm>
          <a:prstGeom prst="rect">
            <a:avLst/>
          </a:prstGeom>
        </p:spPr>
      </p:pic>
      <p:pic>
        <p:nvPicPr>
          <p:cNvPr id="19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230445"/>
            <a:ext cx="1579669" cy="134123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2661" y="5500713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735266" y="5284329"/>
            <a:ext cx="4346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birth- 1977, residence- </a:t>
            </a:r>
            <a:r>
              <a:rPr lang="en-US" dirty="0" err="1" smtClean="0"/>
              <a:t>Shada</a:t>
            </a:r>
            <a:r>
              <a:rPr lang="en-US" dirty="0" smtClean="0"/>
              <a:t> </a:t>
            </a:r>
            <a:r>
              <a:rPr lang="en-US" dirty="0" err="1" smtClean="0"/>
              <a:t>Nitzan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3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29" y="5707545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92329" y="5734487"/>
            <a:ext cx="272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four children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Mr. Amir </a:t>
            </a:r>
            <a:r>
              <a:rPr lang="en-US" b="1" dirty="0" err="1" smtClean="0"/>
              <a:t>Sagi</a:t>
            </a:r>
            <a:endParaRPr lang="en-US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" t="10792" r="20869"/>
          <a:stretch/>
        </p:blipFill>
        <p:spPr>
          <a:xfrm>
            <a:off x="0" y="0"/>
            <a:ext cx="2420015" cy="1928061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40658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293186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040658"/>
            <a:ext cx="8803387" cy="396274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453828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70635" y="2506058"/>
            <a:ext cx="463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to Michal and father to three children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04641" y="2076048"/>
            <a:ext cx="4464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birth- 1968, residence- </a:t>
            </a:r>
            <a:r>
              <a:rPr lang="en-US" dirty="0" err="1" smtClean="0"/>
              <a:t>Mavsert</a:t>
            </a:r>
            <a:r>
              <a:rPr lang="en-US" dirty="0" smtClean="0"/>
              <a:t> </a:t>
            </a:r>
            <a:r>
              <a:rPr lang="en-US" dirty="0"/>
              <a:t>Z</a:t>
            </a:r>
            <a:r>
              <a:rPr lang="en-US" dirty="0" smtClean="0"/>
              <a:t>ion  </a:t>
            </a:r>
            <a:endParaRPr lang="en-US" dirty="0"/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884244"/>
            <a:ext cx="8803387" cy="6899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30627" y="2927851"/>
            <a:ext cx="8767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Hobbies- traveling in Israel and around the world, reading, watching cinema, solving logic puzzles and trivia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4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Mr. </a:t>
            </a:r>
            <a:r>
              <a:rPr lang="en-US" b="1" dirty="0" err="1"/>
              <a:t>O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/>
              <a:t>S</a:t>
            </a:r>
            <a:r>
              <a:rPr lang="en-US" b="1" dirty="0" err="1" smtClean="0"/>
              <a:t>hila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59" r="9953"/>
          <a:stretch/>
        </p:blipFill>
        <p:spPr>
          <a:xfrm>
            <a:off x="-84954" y="0"/>
            <a:ext cx="3020659" cy="1891145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40658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7569" y="2256270"/>
            <a:ext cx="1324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</a:t>
            </a:r>
            <a:endParaRPr lang="en-US" dirty="0"/>
          </a:p>
          <a:p>
            <a:r>
              <a:rPr lang="en-US" dirty="0" smtClean="0"/>
              <a:t>Background</a:t>
            </a:r>
            <a:endParaRPr lang="en-US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040658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7238" y="2054129"/>
            <a:ext cx="566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head of the desk department in Samaria </a:t>
            </a:r>
            <a:endParaRPr lang="en-US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463101"/>
            <a:ext cx="8803387" cy="6811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5" y="2497922"/>
            <a:ext cx="8790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different management positions, most of them in the operative counterterrorism desk field   </a:t>
            </a:r>
            <a:endParaRPr lang="en-US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3183757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5" y="3179074"/>
            <a:ext cx="984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basic training and serval years of work as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כדסקאי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סיכולי אופרטיבי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696859"/>
            <a:ext cx="1579669" cy="1341236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1372" y="3711854"/>
            <a:ext cx="8803387" cy="39627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48" y="3909991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07238" y="3754201"/>
            <a:ext cx="701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Humanities (Talmud) in Bar </a:t>
            </a:r>
            <a:r>
              <a:rPr lang="en-US" dirty="0" err="1" smtClean="0"/>
              <a:t>Illan</a:t>
            </a:r>
            <a:r>
              <a:rPr lang="en-US" dirty="0" smtClean="0"/>
              <a:t> university (graduated with honors)</a:t>
            </a:r>
            <a:endParaRPr lang="en-US" dirty="0"/>
          </a:p>
        </p:txBody>
      </p:sp>
      <p:pic>
        <p:nvPicPr>
          <p:cNvPr id="17" name="תמונה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1371" y="4160048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07238" y="4186990"/>
            <a:ext cx="7170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Master’s degree- Senior Management course (approximately two months)</a:t>
            </a:r>
            <a:endParaRPr lang="en-US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7838" y="4608242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64951" y="4641782"/>
            <a:ext cx="6094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Courses and educational programs- Junior management course </a:t>
            </a:r>
            <a:endParaRPr lang="en-US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353060"/>
            <a:ext cx="1579669" cy="13412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0648" y="5590674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2253" y="5369196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51007" y="5396138"/>
            <a:ext cx="346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birth- 1976, residence- </a:t>
            </a:r>
            <a:r>
              <a:rPr lang="en-US" dirty="0" err="1" smtClean="0"/>
              <a:t>Lod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5" name="תמונה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316" y="5797974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51007" y="5848934"/>
            <a:ext cx="4364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to Tamar and father to five children </a:t>
            </a:r>
            <a:endParaRPr lang="en-US" dirty="0"/>
          </a:p>
        </p:txBody>
      </p:sp>
      <p:pic>
        <p:nvPicPr>
          <p:cNvPr id="27" name="תמונה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316" y="6237004"/>
            <a:ext cx="8803387" cy="63716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41399" y="6261022"/>
            <a:ext cx="8748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Hobbies- traveling in Israel and around the world, sports (mainly running and </a:t>
            </a:r>
            <a:r>
              <a:rPr lang="en-US" dirty="0" err="1" smtClean="0"/>
              <a:t>Enduro</a:t>
            </a:r>
            <a:r>
              <a:rPr lang="en-US" dirty="0" smtClean="0"/>
              <a:t> riding) and reading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Mrs. Hali </a:t>
            </a:r>
            <a:r>
              <a:rPr lang="en-US" b="1" dirty="0" err="1"/>
              <a:t>K</a:t>
            </a:r>
            <a:r>
              <a:rPr lang="en-US" b="1" dirty="0" err="1" smtClean="0"/>
              <a:t>ontanata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4199"/>
            <a:ext cx="1579669" cy="1341236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0"/>
          <a:stretch/>
        </p:blipFill>
        <p:spPr>
          <a:xfrm>
            <a:off x="-1" y="-12372"/>
            <a:ext cx="2604957" cy="18934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171955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1934199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56063" y="1989616"/>
            <a:ext cx="6251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central district manager in Israel </a:t>
            </a:r>
            <a:r>
              <a:rPr lang="en-US" dirty="0"/>
              <a:t>L</a:t>
            </a:r>
            <a:r>
              <a:rPr lang="en-US" dirty="0" smtClean="0"/>
              <a:t>and Authority</a:t>
            </a:r>
            <a:endParaRPr lang="en-US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383630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30626" y="2435254"/>
            <a:ext cx="6436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Tel Aviv district manager in Israel Land Authority </a:t>
            </a:r>
            <a:endParaRPr lang="en-US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806026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52803" y="2859090"/>
            <a:ext cx="655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Central district transactions department manager </a:t>
            </a:r>
            <a:endParaRPr lang="en-US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22637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389" y="3776341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5538" y="3510971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75538" y="3567747"/>
            <a:ext cx="6936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Humanities and social studies from </a:t>
            </a:r>
            <a:r>
              <a:rPr lang="en-US" dirty="0" err="1"/>
              <a:t>B</a:t>
            </a:r>
            <a:r>
              <a:rPr lang="en-US" dirty="0" err="1" smtClean="0"/>
              <a:t>iet</a:t>
            </a:r>
            <a:r>
              <a:rPr lang="en-US" dirty="0" smtClean="0"/>
              <a:t> </a:t>
            </a:r>
            <a:r>
              <a:rPr lang="en-US" dirty="0" err="1" smtClean="0"/>
              <a:t>Berel</a:t>
            </a:r>
            <a:r>
              <a:rPr lang="en-US" dirty="0" smtClean="0"/>
              <a:t> the open university  </a:t>
            </a:r>
            <a:endParaRPr lang="en-US" dirty="0"/>
          </a:p>
        </p:txBody>
      </p:sp>
      <p:pic>
        <p:nvPicPr>
          <p:cNvPr id="17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17577"/>
            <a:ext cx="1579669" cy="134123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7470" y="5429735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057" y="5117577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77649" y="5166338"/>
            <a:ext cx="436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birth- 1969, residence- Rishon Ltzion </a:t>
            </a:r>
            <a:endParaRPr lang="en-US" dirty="0"/>
          </a:p>
        </p:txBody>
      </p:sp>
      <p:pic>
        <p:nvPicPr>
          <p:cNvPr id="21" name="תמונה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2713" y="5582479"/>
            <a:ext cx="8803387" cy="39627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94305" y="5633875"/>
            <a:ext cx="283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three children </a:t>
            </a:r>
            <a:endParaRPr lang="en-US" dirty="0"/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057" y="6073648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718797" y="6110788"/>
            <a:ext cx="360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Hobbies- sports, reading and baking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5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Commander Mosha Adri </a:t>
            </a:r>
            <a:endParaRPr lang="en-US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1" r="7441"/>
          <a:stretch/>
        </p:blipFill>
        <p:spPr>
          <a:xfrm>
            <a:off x="0" y="0"/>
            <a:ext cx="2911642" cy="1885817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19536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250942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019536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0626" y="2066276"/>
            <a:ext cx="6220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head of the Israeli police sabotage department </a:t>
            </a:r>
            <a:endParaRPr lang="en-US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481182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05519" y="2528228"/>
            <a:ext cx="7074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deputy head </a:t>
            </a:r>
            <a:r>
              <a:rPr lang="en-US" dirty="0" smtClean="0"/>
              <a:t>of the Israeli police sabotage department 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4" y="2954674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4" y="2998476"/>
            <a:ext cx="783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head of training and operations section,</a:t>
            </a:r>
            <a:r>
              <a:rPr lang="en-US" dirty="0" smtClean="0"/>
              <a:t> sabotage department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3494491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1094" y="3708224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5519" y="3547584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30626" y="3574526"/>
            <a:ext cx="2970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middle east and history </a:t>
            </a:r>
            <a:endParaRPr lang="en-US" dirty="0"/>
          </a:p>
        </p:txBody>
      </p:sp>
      <p:pic>
        <p:nvPicPr>
          <p:cNvPr id="17" name="מציין מיקום תוכן 1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4304" y="4009230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30626" y="4064000"/>
            <a:ext cx="5962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Teaching diploma from “Karem” institute for History teaching </a:t>
            </a:r>
            <a:endParaRPr lang="en-US" dirty="0"/>
          </a:p>
        </p:txBody>
      </p:sp>
      <p:pic>
        <p:nvPicPr>
          <p:cNvPr id="1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3" y="4459248"/>
            <a:ext cx="8803387" cy="76545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94302" y="4500177"/>
            <a:ext cx="8803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Courses and educational programs-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פו''מ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משטרת ישראל ,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dirty="0" smtClean="0">
                <a:cs typeface="David" panose="020E0502060401010101" pitchFamily="34" charset="-79"/>
              </a:rPr>
              <a:t>Israeli police commanders course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78" y="5311212"/>
            <a:ext cx="1579669" cy="134123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250" y="5445695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4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7919" y="5311212"/>
            <a:ext cx="8803387" cy="39627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705519" y="5338154"/>
            <a:ext cx="4464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birth- 1967, residence- </a:t>
            </a:r>
            <a:r>
              <a:rPr lang="en-US" dirty="0" err="1" smtClean="0"/>
              <a:t>Tzur</a:t>
            </a:r>
            <a:r>
              <a:rPr lang="en-US" dirty="0" smtClean="0"/>
              <a:t> Hadassah </a:t>
            </a:r>
            <a:endParaRPr lang="en-US" dirty="0"/>
          </a:p>
        </p:txBody>
      </p:sp>
      <p:pic>
        <p:nvPicPr>
          <p:cNvPr id="26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499" y="5743102"/>
            <a:ext cx="8803387" cy="39627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633450" y="5780642"/>
            <a:ext cx="283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three children </a:t>
            </a:r>
            <a:endParaRPr lang="en-US" dirty="0"/>
          </a:p>
        </p:txBody>
      </p:sp>
      <p:pic>
        <p:nvPicPr>
          <p:cNvPr id="28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7918" y="6186468"/>
            <a:ext cx="8803387" cy="39627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694302" y="6239146"/>
            <a:ext cx="541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Hobbies-riding dirt bike ,history especially world war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71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Mrs. Nitza </a:t>
            </a:r>
            <a:r>
              <a:rPr lang="en-US" dirty="0"/>
              <a:t>R</a:t>
            </a:r>
            <a:r>
              <a:rPr lang="en-US" dirty="0" smtClean="0"/>
              <a:t>ogozinski</a:t>
            </a:r>
            <a:endParaRPr lang="en-US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3" t="22110" r="24070"/>
          <a:stretch/>
        </p:blipFill>
        <p:spPr>
          <a:xfrm>
            <a:off x="-17023" y="0"/>
            <a:ext cx="2984812" cy="1825625"/>
          </a:xfrm>
          <a:prstGeom prst="rect">
            <a:avLst/>
          </a:prstGeom>
        </p:spPr>
      </p:pic>
      <p:pic>
        <p:nvPicPr>
          <p:cNvPr id="7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7470" y="2267477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1979142"/>
            <a:ext cx="8803387" cy="3962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29209" y="2008508"/>
            <a:ext cx="676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נוכחי-מבקרת חברת חשמל ונציבת תלונות ציבור (סמנכ"ל)</a:t>
            </a:r>
            <a:endParaRPr lang="en-US" dirty="0"/>
          </a:p>
        </p:txBody>
      </p:sp>
      <p:pic>
        <p:nvPicPr>
          <p:cNvPr id="12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407083"/>
            <a:ext cx="8803387" cy="3962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05519" y="2434025"/>
            <a:ext cx="10077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"עמיתים, קרנות הפנסיה הוותיקות" וחברת בת,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אופאל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טכנולוגיות ע"מ- מבקרת פנימית ראשית</a:t>
            </a:r>
            <a:endParaRPr lang="en-US" dirty="0"/>
          </a:p>
        </p:txBody>
      </p:sp>
      <p:pic>
        <p:nvPicPr>
          <p:cNvPr id="14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861965"/>
            <a:ext cx="8803387" cy="68122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94305" y="2907472"/>
            <a:ext cx="9357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“Koala”, an experiential and development center for parents and children, manager and owner </a:t>
            </a:r>
            <a:endParaRPr lang="en-US" dirty="0"/>
          </a:p>
        </p:txBody>
      </p:sp>
      <p:pic>
        <p:nvPicPr>
          <p:cNvPr id="16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04230"/>
            <a:ext cx="1579669" cy="134123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4264" y="3877166"/>
            <a:ext cx="1347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8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933" y="3621068"/>
            <a:ext cx="8803387" cy="39627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729209" y="3660407"/>
            <a:ext cx="5306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Business administration, majoring in accounting  </a:t>
            </a:r>
            <a:endParaRPr lang="en-US" dirty="0"/>
          </a:p>
        </p:txBody>
      </p:sp>
      <p:pic>
        <p:nvPicPr>
          <p:cNvPr id="20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932" y="4049009"/>
            <a:ext cx="8803387" cy="39627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730813" y="4062480"/>
            <a:ext cx="344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Master’s degree in accounting law </a:t>
            </a:r>
            <a:endParaRPr lang="en-US" dirty="0"/>
          </a:p>
        </p:txBody>
      </p:sp>
      <p:pic>
        <p:nvPicPr>
          <p:cNvPr id="22" name="מציין מיקום תוכן 1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3931" y="4501826"/>
            <a:ext cx="8803387" cy="95706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729209" y="4535558"/>
            <a:ext cx="5435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Advanced directors course- university of Tel Aviv (</a:t>
            </a:r>
            <a:r>
              <a:rPr lang="en-US" dirty="0" err="1" smtClean="0"/>
              <a:t>Lahav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Management courses- university of Tel Aviv (</a:t>
            </a:r>
            <a:r>
              <a:rPr lang="en-US" dirty="0" err="1" smtClean="0"/>
              <a:t>Lahav</a:t>
            </a:r>
            <a:r>
              <a:rPr lang="en-US" dirty="0" smtClean="0"/>
              <a:t>)</a:t>
            </a:r>
          </a:p>
          <a:p>
            <a:r>
              <a:rPr lang="en-US" dirty="0"/>
              <a:t>B</a:t>
            </a:r>
            <a:r>
              <a:rPr lang="en-US" dirty="0" smtClean="0"/>
              <a:t>usiness real estate diploma studies-  </a:t>
            </a:r>
            <a:endParaRPr lang="en-US" dirty="0"/>
          </a:p>
        </p:txBody>
      </p:sp>
      <p:pic>
        <p:nvPicPr>
          <p:cNvPr id="24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516764"/>
            <a:ext cx="1579669" cy="134123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14264" y="5775158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6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930" y="5560950"/>
            <a:ext cx="8803387" cy="39627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693930" y="5590492"/>
            <a:ext cx="4315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birth- 1973, residence- Rishon Ltzion</a:t>
            </a:r>
            <a:endParaRPr lang="en-US" dirty="0"/>
          </a:p>
        </p:txBody>
      </p:sp>
      <p:pic>
        <p:nvPicPr>
          <p:cNvPr id="28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929" y="6003019"/>
            <a:ext cx="8803387" cy="39627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705519" y="6034725"/>
            <a:ext cx="283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three children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70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Colonel </a:t>
            </a:r>
            <a:r>
              <a:rPr lang="en-US" dirty="0" err="1" smtClean="0"/>
              <a:t>Avi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einan</a:t>
            </a:r>
            <a:endParaRPr lang="en-US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1" t="12531" r="7431"/>
          <a:stretch/>
        </p:blipFill>
        <p:spPr>
          <a:xfrm>
            <a:off x="0" y="0"/>
            <a:ext cx="2523016" cy="1712334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253916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199255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64631" y="2006024"/>
            <a:ext cx="4086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קמ"ן פצ"ן- בדרגת אל"מ. </a:t>
            </a:r>
            <a:endParaRPr lang="en-US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423234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6" y="2450176"/>
            <a:ext cx="7968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head of filed intelligence department in the IDF- in colonel rank   </a:t>
            </a:r>
            <a:endParaRPr lang="en-US" dirty="0"/>
          </a:p>
        </p:txBody>
      </p:sp>
      <p:pic>
        <p:nvPicPr>
          <p:cNvPr id="11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888119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4" y="2919931"/>
            <a:ext cx="7080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intelligence officer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אוגדה 36 רמת הגולן- בדרגת סא"ל</a:t>
            </a:r>
            <a:endParaRPr lang="en-US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95152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7469" y="3942604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3585548"/>
            <a:ext cx="8803387" cy="7137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94304" y="3637111"/>
            <a:ext cx="8803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 in humanities from the university of Ben Gurion, graduate of the faculty of law at the academic collage  </a:t>
            </a:r>
            <a:endParaRPr lang="en-US" dirty="0"/>
          </a:p>
        </p:txBody>
      </p:sp>
      <p:pic>
        <p:nvPicPr>
          <p:cNvPr id="1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4335005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94304" y="4361947"/>
            <a:ext cx="4425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Master’s degree in law in Bar </a:t>
            </a:r>
            <a:r>
              <a:rPr lang="en-US" dirty="0" err="1" smtClean="0"/>
              <a:t>Illan</a:t>
            </a:r>
            <a:r>
              <a:rPr lang="en-US" dirty="0" smtClean="0"/>
              <a:t> university  </a:t>
            </a:r>
            <a:endParaRPr lang="en-US" dirty="0"/>
          </a:p>
        </p:txBody>
      </p:sp>
      <p:pic>
        <p:nvPicPr>
          <p:cNvPr id="1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4809784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764631" y="4847531"/>
            <a:ext cx="7445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Courses and educational programs- English course in the university of Tel Aviv </a:t>
            </a:r>
            <a:endParaRPr lang="en-US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52747"/>
            <a:ext cx="1579669" cy="13412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17469" y="5545203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3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4" y="5456810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94304" y="5470281"/>
            <a:ext cx="4679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birth- 1973, residence- Ramat Hasharon </a:t>
            </a:r>
            <a:endParaRPr lang="en-US" dirty="0"/>
          </a:p>
        </p:txBody>
      </p:sp>
      <p:pic>
        <p:nvPicPr>
          <p:cNvPr id="2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3" y="5894894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94303" y="5922793"/>
            <a:ext cx="272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four children </a:t>
            </a:r>
            <a:endParaRPr lang="en-US" dirty="0"/>
          </a:p>
        </p:txBody>
      </p:sp>
      <p:pic>
        <p:nvPicPr>
          <p:cNvPr id="2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3" y="6329942"/>
            <a:ext cx="8803387" cy="39627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764631" y="6359779"/>
            <a:ext cx="2077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Hobbies- basketball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00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Colonel Roman Goffman </a:t>
            </a:r>
            <a:endParaRPr lang="en-US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2" t="10295" r="24871" b="11561"/>
          <a:stretch/>
        </p:blipFill>
        <p:spPr>
          <a:xfrm>
            <a:off x="0" y="0"/>
            <a:ext cx="2761501" cy="1825625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3" y="2267477"/>
            <a:ext cx="137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199255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61548" y="1992553"/>
            <a:ext cx="3954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brigade 7 commander </a:t>
            </a:r>
            <a:endParaRPr lang="en-US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2465034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61548" y="2523764"/>
            <a:ext cx="449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Etzion brigade commander </a:t>
            </a:r>
            <a:endParaRPr lang="en-US" dirty="0"/>
          </a:p>
        </p:txBody>
      </p:sp>
      <p:pic>
        <p:nvPicPr>
          <p:cNvPr id="11" name="מציין מיקום תוכן 1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4306" y="2951826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61548" y="2983614"/>
            <a:ext cx="263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ק' אג"ם</a:t>
            </a:r>
            <a:endParaRPr lang="en-US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09" y="3608713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0761" y="3874169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0430" y="3607734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61548" y="3649965"/>
            <a:ext cx="5089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BA- social studies from the university of Ramat </a:t>
            </a:r>
            <a:r>
              <a:rPr lang="en-US" dirty="0" err="1" smtClean="0"/>
              <a:t>Gan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0429" y="5116877"/>
            <a:ext cx="8803387" cy="396274"/>
          </a:xfrm>
          <a:prstGeom prst="rect">
            <a:avLst/>
          </a:prstGeom>
        </p:spPr>
      </p:pic>
      <p:pic>
        <p:nvPicPr>
          <p:cNvPr id="18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11" y="5116877"/>
            <a:ext cx="1579669" cy="134123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5715" y="5376612"/>
            <a:ext cx="129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761548" y="5159193"/>
            <a:ext cx="3811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birth- 1976, residence- Ashdod </a:t>
            </a:r>
            <a:endParaRPr lang="en-US" dirty="0"/>
          </a:p>
        </p:txBody>
      </p:sp>
      <p:pic>
        <p:nvPicPr>
          <p:cNvPr id="21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5586236"/>
            <a:ext cx="8803387" cy="39627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61548" y="5618024"/>
            <a:ext cx="2884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three children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1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Colonel Guy </a:t>
            </a:r>
            <a:r>
              <a:rPr lang="en-US" b="1" dirty="0" err="1" smtClean="0"/>
              <a:t>Goldferb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9" t="23292" r="24646"/>
          <a:stretch/>
        </p:blipFill>
        <p:spPr>
          <a:xfrm>
            <a:off x="0" y="1"/>
            <a:ext cx="2711116" cy="1690688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253916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199255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7139" y="1992552"/>
            <a:ext cx="383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flotilla 3 commander </a:t>
            </a:r>
            <a:endParaRPr lang="en-US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465034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6" y="2491977"/>
            <a:ext cx="4416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Ashdod base commander  </a:t>
            </a:r>
            <a:endParaRPr lang="en-US" dirty="0"/>
          </a:p>
        </p:txBody>
      </p:sp>
      <p:pic>
        <p:nvPicPr>
          <p:cNvPr id="11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964458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5" y="2991401"/>
            <a:ext cx="4641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Pervious position- flotilla 3 deputy commander </a:t>
            </a:r>
            <a:endParaRPr lang="en-US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95152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7469" y="3874168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3595152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94305" y="3593974"/>
            <a:ext cx="488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</a:t>
            </a:r>
            <a:r>
              <a:rPr lang="en-US" dirty="0"/>
              <a:t>P</a:t>
            </a:r>
            <a:r>
              <a:rPr lang="en-US" dirty="0" smtClean="0"/>
              <a:t>olitical Science from the university of Haifa </a:t>
            </a:r>
            <a:endParaRPr lang="en-US" dirty="0"/>
          </a:p>
        </p:txBody>
      </p:sp>
      <p:pic>
        <p:nvPicPr>
          <p:cNvPr id="1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4" y="4067633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94304" y="4081104"/>
            <a:ext cx="6903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Master’s degree in Business Administration from the university of Haifa </a:t>
            </a:r>
            <a:endParaRPr lang="en-US" dirty="0"/>
          </a:p>
        </p:txBody>
      </p:sp>
      <p:pic>
        <p:nvPicPr>
          <p:cNvPr id="1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3" y="4518832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94303" y="4551419"/>
            <a:ext cx="836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Courses and educational programs-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דמש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ק שיפוט בכיר, שיפוט הטרדות מין וקורס מח"טים.</a:t>
            </a:r>
          </a:p>
          <a:p>
            <a:endParaRPr lang="en-US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5215404"/>
            <a:ext cx="1579669" cy="13412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17469" y="5358063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3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2" y="5268537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94302" y="527278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birth- 1975, residence- Haifa </a:t>
            </a:r>
            <a:endParaRPr lang="en-US" dirty="0"/>
          </a:p>
        </p:txBody>
      </p:sp>
      <p:pic>
        <p:nvPicPr>
          <p:cNvPr id="2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1" y="5736204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94301" y="5782009"/>
            <a:ext cx="278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three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495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839</Words>
  <Application>Microsoft Office PowerPoint</Application>
  <PresentationFormat>מסך רחב</PresentationFormat>
  <Paragraphs>143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Times New Roman</vt:lpstr>
      <vt:lpstr>ערכת נושא Office</vt:lpstr>
      <vt:lpstr>Mr. Amir Sagi </vt:lpstr>
      <vt:lpstr>Mr. Amir Sagi</vt:lpstr>
      <vt:lpstr>Mr. Odi Shila </vt:lpstr>
      <vt:lpstr>Mrs. Hali Kontanata </vt:lpstr>
      <vt:lpstr>Commander Mosha Adri </vt:lpstr>
      <vt:lpstr>Mrs. Nitza Rogozinski</vt:lpstr>
      <vt:lpstr>Colonel Avi Keinan</vt:lpstr>
      <vt:lpstr>Colonel Roman Goffman </vt:lpstr>
      <vt:lpstr>Colonel Guy Goldferb</vt:lpstr>
      <vt:lpstr>Colonel Ido Katz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Amir Sagi </dc:title>
  <dc:creator>u45210</dc:creator>
  <cp:lastModifiedBy>u45210</cp:lastModifiedBy>
  <cp:revision>137</cp:revision>
  <dcterms:created xsi:type="dcterms:W3CDTF">2019-09-22T08:47:04Z</dcterms:created>
  <dcterms:modified xsi:type="dcterms:W3CDTF">2019-09-22T12:20:46Z</dcterms:modified>
</cp:coreProperties>
</file>