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45210" initials="u" lastIdx="0" clrIdx="0">
    <p:extLst>
      <p:ext uri="{19B8F6BF-5375-455C-9EA6-DF929625EA0E}">
        <p15:presenceInfo xmlns:p15="http://schemas.microsoft.com/office/powerpoint/2012/main" userId="S-1-5-21-3847189713-4100841140-3674433058-257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10" d="100"/>
          <a:sy n="110" d="100"/>
        </p:scale>
        <p:origin x="456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ACFDE-AE5C-4387-AB67-A52218BAB51A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B77D5-620A-45A7-81E8-D386F1DEB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64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B77D5-620A-45A7-81E8-D386F1DEB6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409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B77D5-620A-45A7-81E8-D386F1DEB6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29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B77D5-620A-45A7-81E8-D386F1DEB61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75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2411-15F3-4E10-8DF9-F1DE064AA270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0E59-2C2A-4D8D-9E0F-5660F12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14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2411-15F3-4E10-8DF9-F1DE064AA270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0E59-2C2A-4D8D-9E0F-5660F12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5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2411-15F3-4E10-8DF9-F1DE064AA270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0E59-2C2A-4D8D-9E0F-5660F12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21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2411-15F3-4E10-8DF9-F1DE064AA270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0E59-2C2A-4D8D-9E0F-5660F12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2411-15F3-4E10-8DF9-F1DE064AA270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0E59-2C2A-4D8D-9E0F-5660F12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0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2411-15F3-4E10-8DF9-F1DE064AA270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0E59-2C2A-4D8D-9E0F-5660F12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07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2411-15F3-4E10-8DF9-F1DE064AA270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0E59-2C2A-4D8D-9E0F-5660F12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2411-15F3-4E10-8DF9-F1DE064AA270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0E59-2C2A-4D8D-9E0F-5660F12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5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2411-15F3-4E10-8DF9-F1DE064AA270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0E59-2C2A-4D8D-9E0F-5660F12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4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2411-15F3-4E10-8DF9-F1DE064AA270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0E59-2C2A-4D8D-9E0F-5660F12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9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2411-15F3-4E10-8DF9-F1DE064AA270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0E59-2C2A-4D8D-9E0F-5660F12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1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F2411-15F3-4E10-8DF9-F1DE064AA270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20E59-2C2A-4D8D-9E0F-5660F12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7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Colonel </a:t>
            </a:r>
            <a:r>
              <a:rPr lang="en-US" b="1" dirty="0"/>
              <a:t>T</a:t>
            </a:r>
            <a:r>
              <a:rPr lang="en-US" b="1" dirty="0" smtClean="0"/>
              <a:t>zvi </a:t>
            </a:r>
            <a:r>
              <a:rPr lang="en-US" b="1" dirty="0"/>
              <a:t>L</a:t>
            </a:r>
            <a:r>
              <a:rPr lang="en-US" b="1" dirty="0" smtClean="0"/>
              <a:t>ekach </a:t>
            </a:r>
            <a:endParaRPr lang="en-US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tary</a:t>
            </a:r>
            <a:endParaRPr lang="en-US" dirty="0"/>
          </a:p>
        </p:txBody>
      </p:sp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906087"/>
            <a:ext cx="1579669" cy="134123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2722" y="2120993"/>
            <a:ext cx="1374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Professional </a:t>
            </a:r>
          </a:p>
          <a:p>
            <a:r>
              <a:rPr lang="en-US" dirty="0" smtClean="0"/>
              <a:t>background</a:t>
            </a:r>
            <a:endParaRPr lang="en-US" dirty="0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389" y="1906892"/>
            <a:ext cx="8803387" cy="396274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44" t="17316" r="11712"/>
          <a:stretch/>
        </p:blipFill>
        <p:spPr>
          <a:xfrm>
            <a:off x="0" y="-4537"/>
            <a:ext cx="2508699" cy="18600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82389" y="1967568"/>
            <a:ext cx="8335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2013- present: Deputy President of the Military Court for appeals </a:t>
            </a:r>
            <a:r>
              <a:rPr lang="en-US" dirty="0" smtClean="0"/>
              <a:t>in Judea and Samaria </a:t>
            </a:r>
            <a:endParaRPr lang="en-US" dirty="0"/>
          </a:p>
        </p:txBody>
      </p:sp>
      <p:pic>
        <p:nvPicPr>
          <p:cNvPr id="12" name="תמונה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390" y="2343692"/>
            <a:ext cx="8803387" cy="39627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682390" y="2370634"/>
            <a:ext cx="700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2011-2013: Judge </a:t>
            </a:r>
            <a:r>
              <a:rPr lang="en-US" dirty="0" smtClean="0"/>
              <a:t>of the </a:t>
            </a:r>
            <a:r>
              <a:rPr lang="en-US" dirty="0"/>
              <a:t>Military Court for appeals</a:t>
            </a:r>
            <a:r>
              <a:rPr lang="en-US" dirty="0" smtClean="0"/>
              <a:t> in Judea and </a:t>
            </a:r>
            <a:r>
              <a:rPr lang="en-US" dirty="0"/>
              <a:t>Samaria </a:t>
            </a:r>
            <a:endParaRPr lang="en-US" dirty="0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5282" y="2778958"/>
            <a:ext cx="8803387" cy="3962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82389" y="2792429"/>
            <a:ext cx="5039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2005-2011: President of the Military Court in Judea </a:t>
            </a:r>
            <a:endParaRPr lang="en-US" dirty="0"/>
          </a:p>
        </p:txBody>
      </p:sp>
      <p:pic>
        <p:nvPicPr>
          <p:cNvPr id="14" name="מציין מיקום תוכן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3297848"/>
            <a:ext cx="1579669" cy="13412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2217" y="3563279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Academic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15" name="תמונה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388" y="3310169"/>
            <a:ext cx="8803387" cy="39627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726225" y="3343903"/>
            <a:ext cx="7748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1994- graduate in law (LLB) from the Hebrew university (graduated with honors) </a:t>
            </a:r>
            <a:endParaRPr lang="en-US" dirty="0"/>
          </a:p>
        </p:txBody>
      </p:sp>
      <p:pic>
        <p:nvPicPr>
          <p:cNvPr id="17" name="תמונה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387" y="3750815"/>
            <a:ext cx="8803387" cy="39627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687928" y="3779252"/>
            <a:ext cx="5438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1999- certified in law (LLM) from the Hebrew university </a:t>
            </a:r>
            <a:endParaRPr lang="en-US" dirty="0"/>
          </a:p>
        </p:txBody>
      </p:sp>
      <p:pic>
        <p:nvPicPr>
          <p:cNvPr id="19" name="תמונה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386" y="4205434"/>
            <a:ext cx="8803387" cy="39627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82386" y="4239168"/>
            <a:ext cx="97727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2004- Advanced Law Officers course. 2006-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פו"מ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אפק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dirty="0" smtClean="0">
                <a:cs typeface="David" panose="020E0502060401010101" pitchFamily="34" charset="-79"/>
              </a:rPr>
              <a:t>2008-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השתלמות דיני מלחמה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בשרלוטסוויל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וירג'יניה</a:t>
            </a:r>
          </a:p>
          <a:p>
            <a:endParaRPr lang="en-US" dirty="0"/>
          </a:p>
        </p:txBody>
      </p:sp>
      <p:pic>
        <p:nvPicPr>
          <p:cNvPr id="21" name="מציין מיקום תוכן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" y="4774021"/>
            <a:ext cx="1579669" cy="134123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2722" y="5084858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23" name="תמונה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385" y="4770379"/>
            <a:ext cx="8803387" cy="39627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736583" y="4793772"/>
            <a:ext cx="416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of birth- 1972. Residence- Jerusalem  </a:t>
            </a:r>
            <a:endParaRPr lang="en-US" dirty="0"/>
          </a:p>
        </p:txBody>
      </p:sp>
      <p:pic>
        <p:nvPicPr>
          <p:cNvPr id="25" name="תמונה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384" y="5218573"/>
            <a:ext cx="8803387" cy="39627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26225" y="5252307"/>
            <a:ext cx="6310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Married to Dana and father to Inbar (15), Adi (13) and Reut (10)   </a:t>
            </a:r>
            <a:endParaRPr lang="en-US" dirty="0"/>
          </a:p>
        </p:txBody>
      </p:sp>
      <p:pic>
        <p:nvPicPr>
          <p:cNvPr id="27" name="תמונה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383" y="5642858"/>
            <a:ext cx="8803387" cy="396274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736584" y="5697864"/>
            <a:ext cx="3376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Hobbies- reading and martial arts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07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Commander </a:t>
            </a:r>
            <a:r>
              <a:rPr lang="en-US" b="1" dirty="0"/>
              <a:t>T</a:t>
            </a:r>
            <a:r>
              <a:rPr lang="en-US" b="1" dirty="0" smtClean="0"/>
              <a:t>zvika Hassid </a:t>
            </a:r>
            <a:endParaRPr lang="en-US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1" t="16104" r="17600"/>
          <a:stretch/>
        </p:blipFill>
        <p:spPr>
          <a:xfrm>
            <a:off x="0" y="0"/>
            <a:ext cx="2328598" cy="1809765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906087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2" y="2174890"/>
            <a:ext cx="1374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Professional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391" y="1906086"/>
            <a:ext cx="8803387" cy="103763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82391" y="2055813"/>
            <a:ext cx="8672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position- responsible for providing police services in the city  Rishon Lezion.  Commanding  on approximately 230 officers  </a:t>
            </a:r>
            <a:endParaRPr lang="en-US" dirty="0"/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963147"/>
            <a:ext cx="8803387" cy="92876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94306" y="3093452"/>
            <a:ext cx="8803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Previous position- in Chief Superintendent rank. Responsible for providing police services in the city of Lod. Commanding on approximately 180 officers     </a:t>
            </a:r>
            <a:endParaRPr lang="en-US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389" y="3925064"/>
            <a:ext cx="8803387" cy="64633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 flipH="1">
            <a:off x="1682388" y="3951629"/>
            <a:ext cx="8803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Previous position- commanding on the operations unit of the international investigations and crime organizations unit in Lahav 433 </a:t>
            </a:r>
            <a:endParaRPr lang="en-US" dirty="0"/>
          </a:p>
        </p:txBody>
      </p:sp>
      <p:pic>
        <p:nvPicPr>
          <p:cNvPr id="13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02105"/>
            <a:ext cx="1579669" cy="1341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0690" y="4949557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Academic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15" name="תמונה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0359" y="4604543"/>
            <a:ext cx="8803387" cy="39627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694305" y="4632777"/>
            <a:ext cx="5390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 in History and middle east in Ben </a:t>
            </a:r>
            <a:r>
              <a:rPr lang="en-US" dirty="0"/>
              <a:t>G</a:t>
            </a:r>
            <a:r>
              <a:rPr lang="en-US" dirty="0" smtClean="0"/>
              <a:t>urion university  </a:t>
            </a:r>
            <a:endParaRPr lang="en-US" dirty="0"/>
          </a:p>
        </p:txBody>
      </p:sp>
      <p:pic>
        <p:nvPicPr>
          <p:cNvPr id="17" name="תמונה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0358" y="5029051"/>
            <a:ext cx="8803387" cy="39627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694305" y="5075156"/>
            <a:ext cx="540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Courses and educational programs-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פו"מ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משטרת ישראל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58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Commander Tzvika Hassid </a:t>
            </a:r>
            <a:endParaRPr lang="en-US" dirty="0"/>
          </a:p>
        </p:txBody>
      </p:sp>
      <p:pic>
        <p:nvPicPr>
          <p:cNvPr id="4" name="מציין מיקום תוכן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1" t="16104" r="17600"/>
          <a:stretch/>
        </p:blipFill>
        <p:spPr>
          <a:xfrm>
            <a:off x="0" y="0"/>
            <a:ext cx="2328598" cy="1809765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44702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470" y="2174890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1944702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94305" y="1990224"/>
            <a:ext cx="378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of birth- 1970. Residence- Almon </a:t>
            </a:r>
            <a:endParaRPr lang="en-US" dirty="0"/>
          </a:p>
        </p:txBody>
      </p:sp>
      <p:pic>
        <p:nvPicPr>
          <p:cNvPr id="9" name="מציין מיקום תוכן 8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694305" y="2399638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94305" y="2430654"/>
            <a:ext cx="2446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Married with three kids </a:t>
            </a:r>
            <a:endParaRPr lang="en-US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854574"/>
            <a:ext cx="8803387" cy="3962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94305" y="2897272"/>
            <a:ext cx="2898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Hobbies- sports and running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04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Lieutenant colonel Amihai Levin </a:t>
            </a:r>
            <a:endParaRPr lang="en-US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94306" y="2158186"/>
            <a:ext cx="8803387" cy="396274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5" t="4849" r="16099"/>
          <a:stretch/>
        </p:blipFill>
        <p:spPr>
          <a:xfrm>
            <a:off x="0" y="1"/>
            <a:ext cx="2569029" cy="1991198"/>
          </a:xfrm>
          <a:prstGeom prst="rect">
            <a:avLst/>
          </a:prstGeom>
        </p:spPr>
      </p:pic>
      <p:pic>
        <p:nvPicPr>
          <p:cNvPr id="6" name="מציין מיקום תוכן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139925"/>
            <a:ext cx="1579669" cy="13412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2723" y="2356323"/>
            <a:ext cx="1374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Professional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94306" y="2185128"/>
            <a:ext cx="4367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position- squadron 102 commander </a:t>
            </a:r>
            <a:endParaRPr lang="en-US" dirty="0"/>
          </a:p>
        </p:txBody>
      </p:sp>
      <p:pic>
        <p:nvPicPr>
          <p:cNvPr id="10" name="מציין מיקום תוכן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4305" y="2606380"/>
            <a:ext cx="8803387" cy="39627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94305" y="2633322"/>
            <a:ext cx="795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Previous position- head of operational planning section, participation department  </a:t>
            </a:r>
            <a:endParaRPr lang="en-US" dirty="0"/>
          </a:p>
        </p:txBody>
      </p:sp>
      <p:pic>
        <p:nvPicPr>
          <p:cNvPr id="12" name="מציין מיקום תוכן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4305" y="3054574"/>
            <a:ext cx="8803387" cy="39627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694304" y="3035185"/>
            <a:ext cx="8803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Previous position- </a:t>
            </a:r>
            <a:r>
              <a:rPr lang="en-US" dirty="0"/>
              <a:t>squadron </a:t>
            </a:r>
            <a:r>
              <a:rPr lang="en-US" dirty="0" smtClean="0"/>
              <a:t>commander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ראשוני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קרב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4" name="מציין מיקום תוכן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629887"/>
            <a:ext cx="1579669" cy="134123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723" y="3863022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Academic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16" name="מציין מיקום תוכן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4304" y="3629887"/>
            <a:ext cx="8803387" cy="39627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759132" y="3669173"/>
            <a:ext cx="487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 in Business Administration and general history </a:t>
            </a:r>
            <a:endParaRPr lang="en-US" dirty="0"/>
          </a:p>
        </p:txBody>
      </p:sp>
      <p:pic>
        <p:nvPicPr>
          <p:cNvPr id="18" name="מציין מיקום תוכן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4304" y="4090872"/>
            <a:ext cx="8803387" cy="39627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682392" y="4134586"/>
            <a:ext cx="65224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Courses and educational programs-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פו"ם אלון, קורס מ.ט, קורס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מדר"ט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" name="מציין מיקום תוכן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4749" y="5081547"/>
            <a:ext cx="1579669" cy="1341236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02721" y="5300052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22" name="מציין מיקום תוכן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390" y="5081547"/>
            <a:ext cx="8803387" cy="39627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694304" y="5115386"/>
            <a:ext cx="4421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of birth- 1980, residence- machana </a:t>
            </a:r>
            <a:r>
              <a:rPr lang="en-US" dirty="0" err="1"/>
              <a:t>y</a:t>
            </a:r>
            <a:r>
              <a:rPr lang="en-US" dirty="0" err="1" smtClean="0"/>
              <a:t>afa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4" name="מציין מיקום תוכן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389" y="5520211"/>
            <a:ext cx="8803387" cy="396274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682389" y="5553879"/>
            <a:ext cx="2697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Married with two children </a:t>
            </a:r>
            <a:endParaRPr lang="en-US" dirty="0"/>
          </a:p>
        </p:txBody>
      </p:sp>
      <p:pic>
        <p:nvPicPr>
          <p:cNvPr id="26" name="מציין מיקום תוכן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388" y="5956879"/>
            <a:ext cx="8803387" cy="39627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694304" y="5997817"/>
            <a:ext cx="4511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Hobbies- reading, cooking, skiing and running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1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Colonel Ido Mizrahi </a:t>
            </a:r>
            <a:endParaRPr lang="en-US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1"/>
            <a:ext cx="3161211" cy="1915886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39925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3" y="2420983"/>
            <a:ext cx="1374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Professional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7" name="מציין מיקום תוכן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2158186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94306" y="2198719"/>
            <a:ext cx="6837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position- commander of the combat Engineering corps school  </a:t>
            </a:r>
            <a:endParaRPr lang="en-US" dirty="0"/>
          </a:p>
        </p:txBody>
      </p:sp>
      <p:pic>
        <p:nvPicPr>
          <p:cNvPr id="9" name="מציין מיקום תוכן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2608584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94306" y="2635526"/>
            <a:ext cx="5974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Previous position- central command engineering commander  </a:t>
            </a:r>
            <a:endParaRPr lang="en-US" dirty="0"/>
          </a:p>
        </p:txBody>
      </p:sp>
      <p:pic>
        <p:nvPicPr>
          <p:cNvPr id="11" name="מציין מיקום תוכן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3045391"/>
            <a:ext cx="8803387" cy="3962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94306" y="3078892"/>
            <a:ext cx="6202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Previous position- special missions engineering unit commander </a:t>
            </a:r>
            <a:endParaRPr lang="en-US" dirty="0"/>
          </a:p>
        </p:txBody>
      </p:sp>
      <p:pic>
        <p:nvPicPr>
          <p:cNvPr id="13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87218"/>
            <a:ext cx="1579669" cy="1341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2722" y="3934670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Academic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15" name="מציין מיקום תוכן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3607318"/>
            <a:ext cx="8803387" cy="68522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759132" y="3646209"/>
            <a:ext cx="8738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 from the faculty of Humanities of the Hebrew university in Jerusalem. Specialization in middle east general history, Security Studies, general Administration and Law Studies </a:t>
            </a:r>
            <a:endParaRPr lang="en-US" dirty="0"/>
          </a:p>
        </p:txBody>
      </p:sp>
      <p:pic>
        <p:nvPicPr>
          <p:cNvPr id="17" name="מציין מיקום תוכן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392" y="4322784"/>
            <a:ext cx="8803387" cy="39627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694306" y="4346343"/>
            <a:ext cx="5464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Master’s degree in the field of military research and art  </a:t>
            </a:r>
            <a:endParaRPr lang="en-US" dirty="0"/>
          </a:p>
        </p:txBody>
      </p:sp>
      <p:pic>
        <p:nvPicPr>
          <p:cNvPr id="19" name="מציין מיקום תוכן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392" y="4762241"/>
            <a:ext cx="8803387" cy="96120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94306" y="4800121"/>
            <a:ext cx="8791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Courses and educational programs- research seminar in the field of Israel wars, research seminar on terrorism and guerilla and research seminar (masters) on the issue of Israel-</a:t>
            </a:r>
            <a:r>
              <a:rPr lang="en-US" dirty="0"/>
              <a:t>H</a:t>
            </a:r>
            <a:r>
              <a:rPr lang="en-US" dirty="0" smtClean="0"/>
              <a:t>amas conflict.     </a:t>
            </a:r>
            <a:endParaRPr lang="en-US" dirty="0"/>
          </a:p>
        </p:txBody>
      </p:sp>
      <p:pic>
        <p:nvPicPr>
          <p:cNvPr id="21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516764"/>
            <a:ext cx="1579669" cy="134123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2722" y="5723450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23" name="מציין מיקום תוכן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390" y="5723450"/>
            <a:ext cx="8803387" cy="39627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694306" y="5766633"/>
            <a:ext cx="7296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of birth- 1978, lives in the military housing at the air force base in Ovda </a:t>
            </a:r>
            <a:endParaRPr lang="en-US" dirty="0"/>
          </a:p>
        </p:txBody>
      </p:sp>
      <p:pic>
        <p:nvPicPr>
          <p:cNvPr id="25" name="מציין מיקום תוכן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388" y="6119724"/>
            <a:ext cx="8803387" cy="39627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694306" y="6168096"/>
            <a:ext cx="4332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Married to </a:t>
            </a:r>
            <a:r>
              <a:rPr lang="en-US" dirty="0" err="1"/>
              <a:t>Noa</a:t>
            </a:r>
            <a:r>
              <a:rPr lang="en-US" dirty="0"/>
              <a:t> and father to three children </a:t>
            </a:r>
            <a:endParaRPr lang="en-US" dirty="0"/>
          </a:p>
        </p:txBody>
      </p:sp>
      <p:pic>
        <p:nvPicPr>
          <p:cNvPr id="27" name="מציין מיקום תוכן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387" y="6472815"/>
            <a:ext cx="9734550" cy="396274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694305" y="6532238"/>
            <a:ext cx="965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Hobbies- loves sports, basketball, traveling in Israel and all over the world and the military activities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444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Colonel Norit Kadush </a:t>
            </a:r>
            <a:endParaRPr lang="en-US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90" t="15066" r="19728" b="-4330"/>
          <a:stretch/>
        </p:blipFill>
        <p:spPr>
          <a:xfrm>
            <a:off x="-3760" y="1"/>
            <a:ext cx="3016926" cy="1924594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924595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3" y="2176757"/>
            <a:ext cx="1374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Professional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8" name="מציין מיקום תוכן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2392" y="1924595"/>
            <a:ext cx="8803387" cy="39627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36779" y="1948881"/>
            <a:ext cx="3620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position-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רמ"ח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מאו"ת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בחט"ל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endParaRPr lang="en-US" dirty="0"/>
          </a:p>
        </p:txBody>
      </p:sp>
      <p:pic>
        <p:nvPicPr>
          <p:cNvPr id="10" name="מציין מיקום תוכן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2391" y="2353852"/>
            <a:ext cx="8803387" cy="39627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39293" y="2401435"/>
            <a:ext cx="3410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Previous position-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רע"ן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תכנון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חט"ל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3" name="מציין מיקום תוכן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2390" y="2806406"/>
            <a:ext cx="8803387" cy="39627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636778" y="2839788"/>
            <a:ext cx="3971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Previous position-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רע"ן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הפעלה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מצל"ח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5" name="מציין מיקום תוכן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760" y="3364801"/>
            <a:ext cx="1579669" cy="134123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2723" y="3615282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Academic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17" name="מציין מיקום תוכן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2389" y="3420598"/>
            <a:ext cx="8803387" cy="39627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696730" y="3474240"/>
            <a:ext cx="6814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 in Logistics and Economics management from Bar </a:t>
            </a:r>
            <a:r>
              <a:rPr lang="en-US" dirty="0" err="1" smtClean="0"/>
              <a:t>Illan</a:t>
            </a:r>
            <a:r>
              <a:rPr lang="en-US" dirty="0" smtClean="0"/>
              <a:t> university   </a:t>
            </a:r>
            <a:endParaRPr lang="en-US" dirty="0"/>
          </a:p>
        </p:txBody>
      </p:sp>
      <p:pic>
        <p:nvPicPr>
          <p:cNvPr id="19" name="מציין מיקום תוכן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2388" y="3824272"/>
            <a:ext cx="8803387" cy="39627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67174" y="3878757"/>
            <a:ext cx="7970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Master’s degree in </a:t>
            </a:r>
            <a:r>
              <a:rPr lang="en-US" dirty="0"/>
              <a:t>Logistics and Economics management from Bar </a:t>
            </a:r>
            <a:r>
              <a:rPr lang="en-US" dirty="0" err="1"/>
              <a:t>Illan</a:t>
            </a:r>
            <a:r>
              <a:rPr lang="en-US" dirty="0"/>
              <a:t> university   </a:t>
            </a:r>
          </a:p>
          <a:p>
            <a:endParaRPr lang="en-US" dirty="0"/>
          </a:p>
        </p:txBody>
      </p:sp>
      <p:pic>
        <p:nvPicPr>
          <p:cNvPr id="21" name="מציין מיקום תוכן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2387" y="4243087"/>
            <a:ext cx="8803387" cy="39627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667174" y="4269391"/>
            <a:ext cx="4471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Courses and educational programs-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פו"ם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אפק</a:t>
            </a:r>
            <a:endParaRPr lang="en-US" dirty="0"/>
          </a:p>
        </p:txBody>
      </p:sp>
      <p:pic>
        <p:nvPicPr>
          <p:cNvPr id="23" name="מציין מיקום תוכן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0887" y="4964235"/>
            <a:ext cx="1579669" cy="1341236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96583" y="5256952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25" name="מציין מיקום תוכן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6778" y="5011888"/>
            <a:ext cx="8803387" cy="39627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671922" y="5038830"/>
            <a:ext cx="391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of birth- 1974, residence- </a:t>
            </a:r>
            <a:r>
              <a:rPr lang="en-US" dirty="0"/>
              <a:t>S</a:t>
            </a:r>
            <a:r>
              <a:rPr lang="en-US" dirty="0" smtClean="0"/>
              <a:t>himshit </a:t>
            </a:r>
            <a:endParaRPr lang="en-US" dirty="0"/>
          </a:p>
        </p:txBody>
      </p:sp>
      <p:pic>
        <p:nvPicPr>
          <p:cNvPr id="27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1636777" y="5448203"/>
            <a:ext cx="8803387" cy="396274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636776" y="5475145"/>
            <a:ext cx="5483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Married to Ronen and mother to </a:t>
            </a:r>
            <a:r>
              <a:rPr lang="en-US" dirty="0" err="1" smtClean="0"/>
              <a:t>Shir</a:t>
            </a:r>
            <a:r>
              <a:rPr lang="en-US" dirty="0" smtClean="0"/>
              <a:t>, Maya and </a:t>
            </a:r>
            <a:r>
              <a:rPr lang="en-US" dirty="0" err="1" smtClean="0"/>
              <a:t>Tomer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9" name="מציין מיקום תוכן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6776" y="5890916"/>
            <a:ext cx="8803387" cy="396274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1682387" y="5936139"/>
            <a:ext cx="6405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Hobbies- long distance running, swimming, reading and Jeep trips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729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Mr. Gal Shekel </a:t>
            </a:r>
            <a:endParaRPr lang="en-US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90" t="10439" r="15533"/>
          <a:stretch/>
        </p:blipFill>
        <p:spPr>
          <a:xfrm>
            <a:off x="0" y="0"/>
            <a:ext cx="2971148" cy="2378665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490652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3" y="2743790"/>
            <a:ext cx="1374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Professional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7" name="מציין מיקום תוכן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2392" y="2490652"/>
            <a:ext cx="8803387" cy="67706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82392" y="2521387"/>
            <a:ext cx="8803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position- Director of an institute in the Kirya for Nuclear Research</a:t>
            </a:r>
            <a:r>
              <a:rPr lang="he-IL" dirty="0" smtClean="0"/>
              <a:t>/</a:t>
            </a:r>
            <a:r>
              <a:rPr lang="en-US" dirty="0" smtClean="0"/>
              <a:t> Atomic Energy commission  </a:t>
            </a:r>
            <a:endParaRPr lang="en-US" dirty="0"/>
          </a:p>
        </p:txBody>
      </p:sp>
      <p:pic>
        <p:nvPicPr>
          <p:cNvPr id="8" name="מציין מיקום תוכן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957147"/>
            <a:ext cx="1579669" cy="13412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2723" y="4224364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Academic 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10" name="מציין מיקום תוכן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2391" y="3957147"/>
            <a:ext cx="8803387" cy="39627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73682" y="3984089"/>
            <a:ext cx="7976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 </a:t>
            </a:r>
            <a:r>
              <a:rPr lang="en-US" dirty="0" smtClean="0">
                <a:cs typeface="David" panose="020E0502060401010101" pitchFamily="34" charset="-79"/>
              </a:rPr>
              <a:t>B.Sc. in atomic engineering from Ben Gurion university (graduated with honors)  </a:t>
            </a:r>
            <a:endParaRPr lang="en-US" dirty="0"/>
          </a:p>
        </p:txBody>
      </p:sp>
      <p:pic>
        <p:nvPicPr>
          <p:cNvPr id="12" name="מציין מיקום תוכן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2390" y="4408143"/>
            <a:ext cx="8803387" cy="39627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682390" y="4443239"/>
            <a:ext cx="7149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Master’s degree in Environmental Engineering from </a:t>
            </a:r>
            <a:r>
              <a:rPr lang="en-US" dirty="0">
                <a:cs typeface="David" panose="020E0502060401010101" pitchFamily="34" charset="-79"/>
              </a:rPr>
              <a:t>Ben Gurion university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5" name="מציין מיקום תוכן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2390" y="4870695"/>
            <a:ext cx="8803387" cy="39627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682390" y="4884166"/>
            <a:ext cx="899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Master’s degree in Materials Engineering </a:t>
            </a:r>
            <a:r>
              <a:rPr lang="en-US" dirty="0">
                <a:cs typeface="David" panose="020E0502060401010101" pitchFamily="34" charset="-79"/>
              </a:rPr>
              <a:t>from Ben Gurion university (graduated with honors)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7" name="מציין מיקום תוכן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4749" y="5409388"/>
            <a:ext cx="1579669" cy="134123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2721" y="5670103"/>
            <a:ext cx="1344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</a:t>
            </a:r>
          </a:p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19" name="מציין מיקום תוכן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3682" y="5409388"/>
            <a:ext cx="8803387" cy="39627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82390" y="5463279"/>
            <a:ext cx="3639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of birth- 1968, residence- </a:t>
            </a:r>
            <a:r>
              <a:rPr lang="en-US" dirty="0" err="1" smtClean="0"/>
              <a:t>Mitar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1" name="מציין מיקום תוכן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3680" y="5858332"/>
            <a:ext cx="8803387" cy="39627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617990" y="5871803"/>
            <a:ext cx="2848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Married with three children </a:t>
            </a:r>
            <a:endParaRPr lang="en-US" dirty="0"/>
          </a:p>
        </p:txBody>
      </p:sp>
      <p:pic>
        <p:nvPicPr>
          <p:cNvPr id="23" name="מציין מיקום תוכן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3680" y="6316434"/>
            <a:ext cx="8803387" cy="39627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682390" y="6361196"/>
            <a:ext cx="256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Hobbies- mountain bikes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5613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601</Words>
  <Application>Microsoft Office PowerPoint</Application>
  <PresentationFormat>מסך רחב</PresentationFormat>
  <Paragraphs>99</Paragraphs>
  <Slides>7</Slides>
  <Notes>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David</vt:lpstr>
      <vt:lpstr>Times New Roman</vt:lpstr>
      <vt:lpstr>ערכת נושא Office</vt:lpstr>
      <vt:lpstr>Colonel Tzvi Lekach </vt:lpstr>
      <vt:lpstr>Commander Tzvika Hassid </vt:lpstr>
      <vt:lpstr>Commander Tzvika Hassid </vt:lpstr>
      <vt:lpstr>Lieutenant colonel Amihai Levin </vt:lpstr>
      <vt:lpstr>Colonel Ido Mizrahi </vt:lpstr>
      <vt:lpstr>Colonel Norit Kadush </vt:lpstr>
      <vt:lpstr>Mr. Gal Shekel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Colonel Tzvi Lekach </dc:title>
  <dc:creator>u45210</dc:creator>
  <cp:lastModifiedBy>u45210</cp:lastModifiedBy>
  <cp:revision>99</cp:revision>
  <dcterms:created xsi:type="dcterms:W3CDTF">2019-09-22T05:05:59Z</dcterms:created>
  <dcterms:modified xsi:type="dcterms:W3CDTF">2019-09-22T08:45:07Z</dcterms:modified>
</cp:coreProperties>
</file>