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09BC-8FC4-4F9B-9CE9-06AA0866CB38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B8390-4E27-4C7D-9EA4-C57B1CA38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0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B8390-4E27-4C7D-9EA4-C57B1CA385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19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C8D-8499-41AB-9404-5AD5C5B6AA9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3701-91ED-4FF3-B33C-14EBE5DE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2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C8D-8499-41AB-9404-5AD5C5B6AA9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3701-91ED-4FF3-B33C-14EBE5DE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9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C8D-8499-41AB-9404-5AD5C5B6AA9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3701-91ED-4FF3-B33C-14EBE5DE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0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C8D-8499-41AB-9404-5AD5C5B6AA9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3701-91ED-4FF3-B33C-14EBE5DE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4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C8D-8499-41AB-9404-5AD5C5B6AA9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3701-91ED-4FF3-B33C-14EBE5DE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5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C8D-8499-41AB-9404-5AD5C5B6AA9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3701-91ED-4FF3-B33C-14EBE5DE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9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C8D-8499-41AB-9404-5AD5C5B6AA9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3701-91ED-4FF3-B33C-14EBE5DE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6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C8D-8499-41AB-9404-5AD5C5B6AA9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3701-91ED-4FF3-B33C-14EBE5DE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5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C8D-8499-41AB-9404-5AD5C5B6AA9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3701-91ED-4FF3-B33C-14EBE5DE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1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C8D-8499-41AB-9404-5AD5C5B6AA9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3701-91ED-4FF3-B33C-14EBE5DE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2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7C8D-8499-41AB-9404-5AD5C5B6AA9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63701-91ED-4FF3-B33C-14EBE5DE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0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B7C8D-8499-41AB-9404-5AD5C5B6AA93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63701-91ED-4FF3-B33C-14EBE5DE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6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Colonel </a:t>
            </a:r>
            <a:r>
              <a:rPr lang="en-US" b="1" dirty="0"/>
              <a:t>N</a:t>
            </a:r>
            <a:r>
              <a:rPr lang="en-US" b="1" dirty="0" smtClean="0"/>
              <a:t>adav Turgeman </a:t>
            </a:r>
            <a:endParaRPr lang="en-US" b="1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88102"/>
            <a:ext cx="1579669" cy="134123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2823411" cy="17097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089" y="2644795"/>
            <a:ext cx="137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Professional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388102"/>
            <a:ext cx="8803387" cy="3962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0758" y="2420825"/>
            <a:ext cx="874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Training Base Commander in the Navy </a:t>
            </a:r>
            <a:endParaRPr lang="en-US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399" y="2894852"/>
            <a:ext cx="8803387" cy="3962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6398" y="2892017"/>
            <a:ext cx="865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Deputy Commander flotilla 13 </a:t>
            </a:r>
            <a:endParaRPr lang="en-US" dirty="0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398" y="3341210"/>
            <a:ext cx="8803387" cy="3962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76398" y="3348131"/>
            <a:ext cx="880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the jobs of a </a:t>
            </a:r>
            <a:r>
              <a:rPr lang="en-US" dirty="0"/>
              <a:t>L</a:t>
            </a:r>
            <a:r>
              <a:rPr lang="en-US" dirty="0" smtClean="0"/>
              <a:t>ieutenant Colonel: </a:t>
            </a:r>
            <a:r>
              <a:rPr lang="he-IL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מפל"ג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אגמ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מפל"ג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הדרכה , </a:t>
            </a:r>
            <a:r>
              <a:rPr lang="he-IL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מפל"ג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לוחמים</a:t>
            </a:r>
            <a:endParaRPr lang="en-US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05393"/>
            <a:ext cx="1579001" cy="134123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1089" y="4042611"/>
            <a:ext cx="129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Academic </a:t>
            </a:r>
          </a:p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397" y="3969502"/>
            <a:ext cx="8803387" cy="3962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76397" y="3996444"/>
            <a:ext cx="880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Degree in </a:t>
            </a:r>
            <a:r>
              <a:rPr lang="en-US" dirty="0"/>
              <a:t>C</a:t>
            </a:r>
            <a:r>
              <a:rPr lang="en-US" dirty="0" smtClean="0"/>
              <a:t>omputer Science and Multidisciplinary  </a:t>
            </a:r>
            <a:endParaRPr lang="en-US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396" y="4425616"/>
            <a:ext cx="8803387" cy="3962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30090" y="4445637"/>
            <a:ext cx="175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Master’s degree </a:t>
            </a:r>
            <a:endParaRPr lang="en-US" dirty="0"/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395" y="4881730"/>
            <a:ext cx="8803387" cy="3962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30090" y="4938735"/>
            <a:ext cx="3593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Courses and educational programs </a:t>
            </a:r>
            <a:endParaRPr lang="en-US" dirty="0"/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5371557"/>
            <a:ext cx="1579001" cy="134123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1089" y="5719010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Personal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394" y="5438564"/>
            <a:ext cx="8803387" cy="3962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30090" y="5468341"/>
            <a:ext cx="3750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 of birth: 1978 Residence: </a:t>
            </a:r>
            <a:r>
              <a:rPr lang="en-US" dirty="0"/>
              <a:t>H</a:t>
            </a:r>
            <a:r>
              <a:rPr lang="en-US" dirty="0" smtClean="0"/>
              <a:t>adera </a:t>
            </a:r>
            <a:endParaRPr lang="en-US" dirty="0"/>
          </a:p>
        </p:txBody>
      </p:sp>
      <p:pic>
        <p:nvPicPr>
          <p:cNvPr id="29" name="תמונה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394" y="5916831"/>
            <a:ext cx="8803387" cy="39627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76394" y="5960541"/>
            <a:ext cx="274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Married with two children  </a:t>
            </a:r>
            <a:endParaRPr lang="en-US" dirty="0"/>
          </a:p>
        </p:txBody>
      </p:sp>
      <p:pic>
        <p:nvPicPr>
          <p:cNvPr id="31" name="תמונה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393" y="6365341"/>
            <a:ext cx="8803387" cy="3962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76393" y="6431854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Hobbies: Ocean, fishing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4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Mr. </a:t>
            </a:r>
            <a:r>
              <a:rPr lang="en-US" b="1" dirty="0"/>
              <a:t>H</a:t>
            </a:r>
            <a:r>
              <a:rPr lang="en-US" b="1" dirty="0" smtClean="0"/>
              <a:t>arel Sharabi </a:t>
            </a:r>
            <a:endParaRPr lang="en-US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377646" cy="189602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5813"/>
            <a:ext cx="1579001" cy="1341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136" y="2261145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Professional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06" y="2063008"/>
            <a:ext cx="8803387" cy="396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4306" y="2089950"/>
            <a:ext cx="463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Senior deputy commissioner of capital market </a:t>
            </a:r>
            <a:endParaRPr lang="en-US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05" y="2528294"/>
            <a:ext cx="8803387" cy="3962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94305" y="2555236"/>
            <a:ext cx="880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Director of pension department</a:t>
            </a:r>
            <a:endParaRPr lang="en-US" dirty="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04" y="3051724"/>
            <a:ext cx="8803387" cy="396274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1694304" y="3065195"/>
            <a:ext cx="560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responsible on pension policy, Capital Market department</a:t>
            </a:r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3544316"/>
            <a:ext cx="1579001" cy="1341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7136" y="3729789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Academic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04" y="3638129"/>
            <a:ext cx="8803387" cy="3962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94304" y="3699908"/>
            <a:ext cx="715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BA- business administration, expertise in accounting, funding and banking  </a:t>
            </a:r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03" y="4096182"/>
            <a:ext cx="8803387" cy="3962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94303" y="4109653"/>
            <a:ext cx="906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Master’s degree in Economics and Accounting, graduated with honors- the Hebrew University  </a:t>
            </a:r>
            <a:endParaRPr lang="en-US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303" y="4554235"/>
            <a:ext cx="8803387" cy="93276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28233" y="4588320"/>
            <a:ext cx="860658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Courses and educational programs- 2013: directors and senior corporate executives course- Lahav, Faculty of Management, Tel Aviv U University. </a:t>
            </a:r>
          </a:p>
          <a:p>
            <a:pPr algn="ctr"/>
            <a:r>
              <a:rPr lang="en-US" sz="1050" dirty="0" smtClean="0"/>
              <a:t>2014: Executive Development course  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עתודה לסגל הבכיר – </a:t>
            </a:r>
            <a:r>
              <a:rPr lang="he-IL" sz="105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אלכא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המכון למנהיגות ולממשל, ג'וינט ישראל.</a:t>
            </a:r>
          </a:p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2018 : קורס מובילים דיגיטאליים בשלטון המרכזי – מטה ישראל דיגיטלית </a:t>
            </a:r>
            <a:r>
              <a:rPr lang="he-IL" sz="105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ואלכא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המכון למנהיגות ולממשל, ג'וינט ישראל.</a:t>
            </a:r>
          </a:p>
          <a:p>
            <a:pPr algn="ctr"/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2019 : </a:t>
            </a:r>
            <a:r>
              <a:rPr lang="he-IL" sz="105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תוכנית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"</a:t>
            </a:r>
            <a:r>
              <a:rPr lang="he-IL" sz="105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וקסנר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" למנהלים בכירים בשירות הציבורי – קרן "</a:t>
            </a:r>
            <a:r>
              <a:rPr lang="he-IL" sz="105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וקסנר</a:t>
            </a:r>
            <a:r>
              <a:rPr lang="he-IL" sz="105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".</a:t>
            </a:r>
          </a:p>
          <a:p>
            <a:r>
              <a:rPr lang="en-US" sz="1200" dirty="0" smtClean="0"/>
              <a:t>  </a:t>
            </a:r>
            <a:endParaRPr lang="en-US" sz="1200" dirty="0"/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16764"/>
            <a:ext cx="1579001" cy="13412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370" y="5737931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Personal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371" y="5586111"/>
            <a:ext cx="8803387" cy="3962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28233" y="5613053"/>
            <a:ext cx="415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 of birth: 1977 Residence: Rosh </a:t>
            </a:r>
            <a:r>
              <a:rPr lang="en-US" dirty="0"/>
              <a:t>T</a:t>
            </a:r>
            <a:r>
              <a:rPr lang="en-US" dirty="0" smtClean="0"/>
              <a:t>zurim</a:t>
            </a:r>
            <a:endParaRPr lang="en-US" dirty="0"/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370" y="6016643"/>
            <a:ext cx="8803387" cy="3962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00335" y="6022687"/>
            <a:ext cx="262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Married with six children  </a:t>
            </a:r>
            <a:endParaRPr lang="en-US" dirty="0"/>
          </a:p>
        </p:txBody>
      </p:sp>
      <p:pic>
        <p:nvPicPr>
          <p:cNvPr id="29" name="תמונה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470" y="6447175"/>
            <a:ext cx="8803387" cy="39627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00335" y="6499158"/>
            <a:ext cx="8812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Army service: 1998-2001. course in paratrooper, command course and commanding recruits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Colonel Yossi </a:t>
            </a:r>
            <a:r>
              <a:rPr lang="en-US" b="1" dirty="0"/>
              <a:t>M</a:t>
            </a:r>
            <a:r>
              <a:rPr lang="en-US" b="1" dirty="0" smtClean="0"/>
              <a:t>atzliach </a:t>
            </a:r>
            <a:endParaRPr lang="en-US" b="1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99" y="2055813"/>
            <a:ext cx="1579001" cy="134123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1067" cy="18716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275" y="2403265"/>
            <a:ext cx="137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Professional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276" y="2055813"/>
            <a:ext cx="8803387" cy="3962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9275" y="2093554"/>
            <a:ext cx="372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position- Mietav commander </a:t>
            </a:r>
            <a:endParaRPr lang="en-US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275" y="2528293"/>
            <a:ext cx="8803387" cy="396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9275" y="2528293"/>
            <a:ext cx="328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Pervious position-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קמש"פ צפון</a:t>
            </a:r>
          </a:p>
          <a:p>
            <a:endParaRPr lang="en-US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275" y="3003079"/>
            <a:ext cx="8803387" cy="3962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45423" y="3027717"/>
            <a:ext cx="574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position-Mietav recruitment Deputy </a:t>
            </a:r>
            <a:r>
              <a:rPr lang="en-US" dirty="0"/>
              <a:t>C</a:t>
            </a:r>
            <a:r>
              <a:rPr lang="en-US" dirty="0" smtClean="0"/>
              <a:t>ommander  </a:t>
            </a:r>
            <a:endParaRPr lang="en-US" dirty="0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9" y="3577043"/>
            <a:ext cx="1579001" cy="13412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5835" y="3924495"/>
            <a:ext cx="1347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Academic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275" y="3577043"/>
            <a:ext cx="8803387" cy="3962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44836" y="3603985"/>
            <a:ext cx="46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 in Mathematics from Ben Gurion university   </a:t>
            </a:r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275" y="4049523"/>
            <a:ext cx="8803387" cy="3962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44836" y="4076465"/>
            <a:ext cx="7069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Master’s degree in Business Administration from the university of Tel Aviv </a:t>
            </a:r>
            <a:endParaRPr lang="en-US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9275" y="4522005"/>
            <a:ext cx="8803387" cy="3962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44836" y="4570826"/>
            <a:ext cx="4573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Courses and educational programs-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פו"ם </a:t>
            </a:r>
            <a:r>
              <a:rPr lang="he-IL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אפק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9" y="5104581"/>
            <a:ext cx="1579001" cy="13412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9770" y="5452033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Personal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9274" y="5101931"/>
            <a:ext cx="8803387" cy="3962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44836" y="5144511"/>
            <a:ext cx="366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 of birth: 1973 Residence: Liman </a:t>
            </a:r>
            <a:endParaRPr lang="en-US" dirty="0"/>
          </a:p>
        </p:txBody>
      </p:sp>
      <p:pic>
        <p:nvPicPr>
          <p:cNvPr id="27" name="תמונה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9274" y="5550934"/>
            <a:ext cx="8803387" cy="39627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44836" y="5579547"/>
            <a:ext cx="352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Married to Mazi with four children  </a:t>
            </a:r>
            <a:endParaRPr lang="en-US" dirty="0"/>
          </a:p>
        </p:txBody>
      </p:sp>
      <p:pic>
        <p:nvPicPr>
          <p:cNvPr id="29" name="תמונה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9273" y="6049543"/>
            <a:ext cx="8803387" cy="39627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44836" y="6098364"/>
            <a:ext cx="44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Hobbies and additional background: running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7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Mr. bar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צ'צ'ק</a:t>
            </a:r>
            <a:endParaRPr lang="en-US" b="1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99" y="2055813"/>
            <a:ext cx="1579001" cy="134123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34970" cy="1896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088" y="2261145"/>
            <a:ext cx="137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Professional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276" y="2055813"/>
            <a:ext cx="8803387" cy="3962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9276" y="2089984"/>
            <a:ext cx="726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position- Head of investigation office in the prime minister’s office </a:t>
            </a:r>
            <a:endParaRPr lang="en-US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276" y="2528294"/>
            <a:ext cx="8803387" cy="396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0089" y="2584310"/>
            <a:ext cx="4643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position- </a:t>
            </a:r>
            <a:r>
              <a:rPr lang="he-IL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סרמ''ח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במשרד ראש הממשלה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275" y="3033025"/>
            <a:ext cx="8803387" cy="3962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30088" y="3040254"/>
            <a:ext cx="876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Previous position- </a:t>
            </a:r>
            <a:r>
              <a:rPr lang="he-IL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רע''ן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במשרד ראש הממשלה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9" y="3529680"/>
            <a:ext cx="1579001" cy="13412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5669" y="3877132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Academic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275" y="3534580"/>
            <a:ext cx="8803387" cy="3962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24670" y="3561522"/>
            <a:ext cx="7328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 in </a:t>
            </a:r>
            <a:r>
              <a:rPr lang="en-US" dirty="0"/>
              <a:t>P</a:t>
            </a:r>
            <a:r>
              <a:rPr lang="en-US" dirty="0" smtClean="0"/>
              <a:t>olitical Science from the Hebrew University in Jerusalem (1994-1997)  </a:t>
            </a:r>
            <a:endParaRPr lang="en-US" dirty="0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222" y="5051611"/>
            <a:ext cx="8803387" cy="39627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" y="5055399"/>
            <a:ext cx="1579001" cy="13412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5668" y="5402852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Personal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69606" y="5066143"/>
            <a:ext cx="402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 of birth: 1971 Residence: Ashkelon </a:t>
            </a:r>
            <a:endParaRPr lang="en-US" dirty="0"/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3221" y="5474827"/>
            <a:ext cx="8803387" cy="3962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53221" y="5509597"/>
            <a:ext cx="541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Married to Natali and father to Roni (15) and </a:t>
            </a:r>
            <a:r>
              <a:rPr lang="en-US" dirty="0"/>
              <a:t>S</a:t>
            </a:r>
            <a:r>
              <a:rPr lang="en-US" dirty="0" smtClean="0"/>
              <a:t>hiri (13) </a:t>
            </a:r>
            <a:endParaRPr lang="en-US" dirty="0"/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700" y="5905870"/>
            <a:ext cx="8803387" cy="93630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53221" y="5968477"/>
            <a:ext cx="884549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Hobbies and additional background- originally from Petah Tikva.</a:t>
            </a:r>
          </a:p>
          <a:p>
            <a:r>
              <a:rPr lang="en-US" sz="1400" dirty="0" smtClean="0"/>
              <a:t>Ten years of study at the Municipal Conservatory. A fan of history, American politics, foreign news websites</a:t>
            </a:r>
            <a:r>
              <a:rPr lang="en-US" dirty="0" smtClean="0"/>
              <a:t> </a:t>
            </a:r>
            <a:r>
              <a:rPr lang="en-US" sz="1400" dirty="0" smtClean="0"/>
              <a:t>and English</a:t>
            </a:r>
          </a:p>
          <a:p>
            <a:r>
              <a:rPr lang="en-US" sz="1400" dirty="0" smtClean="0"/>
              <a:t>Soccer. 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8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Mrs. Simona Halperin </a:t>
            </a:r>
            <a:endParaRPr lang="en-US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786"/>
            <a:ext cx="2322777" cy="203624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" y="2257066"/>
            <a:ext cx="1579001" cy="1341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835" y="2478506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Professional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06" y="2257066"/>
            <a:ext cx="8803387" cy="396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4836" y="2293840"/>
            <a:ext cx="396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position- ambassador in Taiwan </a:t>
            </a:r>
            <a:endParaRPr lang="en-US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05" y="2690114"/>
            <a:ext cx="8803387" cy="3962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4836" y="2717056"/>
            <a:ext cx="500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positon- head of representation in Taiwan </a:t>
            </a:r>
            <a:endParaRPr lang="en-US" dirty="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05" y="3099291"/>
            <a:ext cx="8803387" cy="3962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44836" y="3145551"/>
            <a:ext cx="8686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position- Director of the department of international human rights organizations.  </a:t>
            </a:r>
          </a:p>
          <a:p>
            <a:endParaRPr lang="en-US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9" y="3712920"/>
            <a:ext cx="1579001" cy="13412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5834" y="3972142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Academic </a:t>
            </a:r>
          </a:p>
          <a:p>
            <a:r>
              <a:rPr lang="en-US" dirty="0"/>
              <a:t>b</a:t>
            </a:r>
            <a:r>
              <a:rPr lang="en-US" dirty="0" smtClean="0"/>
              <a:t>ackground </a:t>
            </a:r>
            <a:endParaRPr lang="en-US" dirty="0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05" y="3730476"/>
            <a:ext cx="8803387" cy="3962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44835" y="3771384"/>
            <a:ext cx="701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 in Economy and Business Administration from the University of Haifa  </a:t>
            </a:r>
            <a:endParaRPr lang="en-US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04" y="4185401"/>
            <a:ext cx="8803387" cy="3962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44835" y="4209234"/>
            <a:ext cx="6737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Master’s degree in </a:t>
            </a:r>
            <a:r>
              <a:rPr lang="en-US" dirty="0"/>
              <a:t>P</a:t>
            </a:r>
            <a:r>
              <a:rPr lang="en-US" dirty="0" smtClean="0"/>
              <a:t>ublic Policy and Law from the Hebrew University  </a:t>
            </a:r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04" y="5239729"/>
            <a:ext cx="8803387" cy="396274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6" y="5228087"/>
            <a:ext cx="1579001" cy="13412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5834" y="5423900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Personal </a:t>
            </a:r>
          </a:p>
          <a:p>
            <a:r>
              <a:rPr lang="en-US" dirty="0"/>
              <a:t>b</a:t>
            </a:r>
            <a:r>
              <a:rPr lang="en-US" dirty="0" smtClean="0"/>
              <a:t>ackground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44835" y="5303445"/>
            <a:ext cx="432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 of birth:1969 Residence: Mavzert Zion </a:t>
            </a:r>
            <a:endParaRPr lang="en-US" dirty="0"/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304" y="5719330"/>
            <a:ext cx="8803387" cy="3962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44835" y="5749708"/>
            <a:ext cx="267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Married with five children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14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Mr. Ram Erez </a:t>
            </a:r>
            <a:endParaRPr lang="en-US" b="1" dirty="0"/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59076"/>
            <a:ext cx="1579001" cy="1341236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32599" cy="1774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89" y="2197769"/>
            <a:ext cx="137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Professional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90" y="1959076"/>
            <a:ext cx="8803387" cy="396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47868" y="2013103"/>
            <a:ext cx="1020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2016-present: head of Policy and Strategy unit, Headquarters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מטה עוזר שר הביטחון להתגוננות, משרד הביטחון</a:t>
            </a:r>
            <a:endParaRPr lang="en-US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9" y="2425600"/>
            <a:ext cx="8803387" cy="7164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7868" y="2495709"/>
            <a:ext cx="867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2009-2016: assistant for policy and strategy to the assistant of the defense minister, Ministry of Defense  </a:t>
            </a:r>
            <a:endParaRPr lang="en-US" sz="1600" dirty="0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7" y="3169762"/>
            <a:ext cx="8803387" cy="3962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47868" y="3196704"/>
            <a:ext cx="608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2005-2009: Senior policy assistant, Atomic Energy Commission  </a:t>
            </a:r>
            <a:endParaRPr lang="en-US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7" y="3592978"/>
            <a:ext cx="8803387" cy="3962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47868" y="3652052"/>
            <a:ext cx="793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2001-2005: researcher at “</a:t>
            </a:r>
            <a:r>
              <a:rPr lang="en-US" dirty="0"/>
              <a:t>Y</a:t>
            </a:r>
            <a:r>
              <a:rPr lang="en-US" dirty="0" smtClean="0"/>
              <a:t>afa” center for Strategic Studies, university of Tel Aviv</a:t>
            </a:r>
            <a:endParaRPr lang="en-US" dirty="0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6" y="4080458"/>
            <a:ext cx="8803387" cy="39627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0861"/>
            <a:ext cx="1579001" cy="13412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5835" y="4278595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Academic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44836" y="4121674"/>
            <a:ext cx="84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2018-present: Research fellow at Haifa center for Maritime Policy and Strategy </a:t>
            </a:r>
            <a:r>
              <a:rPr lang="en-US" dirty="0"/>
              <a:t>S</a:t>
            </a:r>
            <a:r>
              <a:rPr lang="en-US" dirty="0" smtClean="0"/>
              <a:t>tudies  </a:t>
            </a:r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5" y="4547994"/>
            <a:ext cx="8803387" cy="3962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44836" y="4547994"/>
            <a:ext cx="868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2010: </a:t>
            </a:r>
            <a:r>
              <a:rPr lang="en-US" dirty="0">
                <a:cs typeface="David" panose="020E0502060401010101" pitchFamily="34" charset="-79"/>
              </a:rPr>
              <a:t>Ph.D</a:t>
            </a:r>
            <a:r>
              <a:rPr lang="en-US" dirty="0" smtClean="0">
                <a:cs typeface="David" panose="020E0502060401010101" pitchFamily="34" charset="-79"/>
              </a:rPr>
              <a:t>. in </a:t>
            </a:r>
            <a:r>
              <a:rPr lang="en-US" dirty="0">
                <a:cs typeface="David" panose="020E0502060401010101" pitchFamily="34" charset="-79"/>
              </a:rPr>
              <a:t>I</a:t>
            </a:r>
            <a:r>
              <a:rPr lang="en-US" dirty="0" smtClean="0">
                <a:cs typeface="David" panose="020E0502060401010101" pitchFamily="34" charset="-79"/>
              </a:rPr>
              <a:t>nternational </a:t>
            </a:r>
            <a:r>
              <a:rPr lang="en-US" dirty="0">
                <a:cs typeface="David" panose="020E0502060401010101" pitchFamily="34" charset="-79"/>
              </a:rPr>
              <a:t>R</a:t>
            </a:r>
            <a:r>
              <a:rPr lang="en-US" dirty="0" smtClean="0">
                <a:cs typeface="David" panose="020E0502060401010101" pitchFamily="34" charset="-79"/>
              </a:rPr>
              <a:t>elations from the Hebrew University in Jerusalem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5" y="4971209"/>
            <a:ext cx="8803387" cy="6083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27701" y="4971210"/>
            <a:ext cx="88570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2007: </a:t>
            </a:r>
            <a:r>
              <a:rPr lang="en-US" sz="1600" dirty="0">
                <a:cs typeface="David" panose="020E0502060401010101" pitchFamily="34" charset="-79"/>
              </a:rPr>
              <a:t>International Visitor Leadership Program on U.S. Foreign Policy and National Security, U.S. State Dep.</a:t>
            </a:r>
            <a:endParaRPr lang="he-IL" sz="1600" dirty="0">
              <a:cs typeface="David" panose="020E0502060401010101" pitchFamily="34" charset="-79"/>
            </a:endParaRPr>
          </a:p>
          <a:p>
            <a:endParaRPr lang="en-US" dirty="0"/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4" y="5608304"/>
            <a:ext cx="8803387" cy="46572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44837" y="5635246"/>
            <a:ext cx="8682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2001: MA in in International Relations (</a:t>
            </a:r>
            <a:r>
              <a:rPr lang="en-US" sz="1600" dirty="0"/>
              <a:t>graduated with </a:t>
            </a:r>
            <a:r>
              <a:rPr lang="en-US" sz="1600" dirty="0" smtClean="0"/>
              <a:t>honors), the Hebrew university in Jerusalem </a:t>
            </a:r>
            <a:endParaRPr lang="en-US" sz="1600" dirty="0"/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3" y="6109496"/>
            <a:ext cx="8803387" cy="3962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47868" y="6142796"/>
            <a:ext cx="6893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1997: BA in International Relations, the Hebrew University in Jerusalem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Mr. Ram Erez </a:t>
            </a:r>
            <a:endParaRPr lang="en-US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32599" cy="177409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9027"/>
            <a:ext cx="1579001" cy="1341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99" y="2168165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Personal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30900" y="1941078"/>
            <a:ext cx="8803387" cy="3962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9384" y="1968020"/>
            <a:ext cx="39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 of birth- 1971. Residence- Tel Aviv  </a:t>
            </a:r>
            <a:endParaRPr lang="en-US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900" y="2403917"/>
            <a:ext cx="8803387" cy="396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2151" y="2457801"/>
            <a:ext cx="290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Married with three children </a:t>
            </a:r>
            <a:endParaRPr lang="en-US" dirty="0"/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899" y="2860472"/>
            <a:ext cx="8803387" cy="3962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9384" y="2887414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Hobbies- </a:t>
            </a:r>
            <a:r>
              <a:rPr lang="en-US" dirty="0" smtClean="0"/>
              <a:t>sailing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6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Colonel Haim Mizrahi   </a:t>
            </a:r>
            <a:endParaRPr lang="en-US" b="1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18182" r="19331"/>
          <a:stretch/>
        </p:blipFill>
        <p:spPr>
          <a:xfrm>
            <a:off x="0" y="0"/>
            <a:ext cx="2207573" cy="180574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9027"/>
            <a:ext cx="1579001" cy="1341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389" y="2055813"/>
            <a:ext cx="13742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Professional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90" y="1909027"/>
            <a:ext cx="8803387" cy="396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1390" y="1933314"/>
            <a:ext cx="418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position-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קל"פ דרום.</a:t>
            </a:r>
          </a:p>
          <a:p>
            <a:endParaRPr lang="en-US" dirty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9" y="2381508"/>
            <a:ext cx="8803387" cy="39627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8" y="2829702"/>
            <a:ext cx="8803387" cy="396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1388" y="2434410"/>
            <a:ext cx="19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position-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81388" y="2881062"/>
            <a:ext cx="185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Previous position-</a:t>
            </a:r>
            <a:endParaRPr lang="en-US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97049"/>
            <a:ext cx="1579001" cy="13412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389" y="3674272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Academic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7" y="3432405"/>
            <a:ext cx="8803387" cy="3962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681387" y="3459977"/>
            <a:ext cx="5306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 in Logistics and Economics from Bar </a:t>
            </a:r>
            <a:r>
              <a:rPr lang="en-US" dirty="0" err="1" smtClean="0"/>
              <a:t>Illan</a:t>
            </a:r>
            <a:r>
              <a:rPr lang="en-US" dirty="0" smtClean="0"/>
              <a:t> university </a:t>
            </a:r>
            <a:endParaRPr lang="en-US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6" y="3839118"/>
            <a:ext cx="8803387" cy="3962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81385" y="3878549"/>
            <a:ext cx="7831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Master’s degree in National Security and Administration from university of Haifa </a:t>
            </a:r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5" y="4317423"/>
            <a:ext cx="8803387" cy="3962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81385" y="4351030"/>
            <a:ext cx="584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Courses and </a:t>
            </a:r>
            <a:r>
              <a:rPr lang="en-US" dirty="0"/>
              <a:t>educational </a:t>
            </a:r>
            <a:r>
              <a:rPr lang="en-US" dirty="0" smtClean="0"/>
              <a:t>programs-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פו"ם כללי וקורס מח"טים.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" name="תמונה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49" y="5015508"/>
            <a:ext cx="1579001" cy="13412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389" y="5197642"/>
            <a:ext cx="1344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Personal </a:t>
            </a:r>
          </a:p>
          <a:p>
            <a:r>
              <a:rPr lang="en-US" dirty="0" smtClean="0"/>
              <a:t>Background </a:t>
            </a:r>
            <a:endParaRPr lang="en-US" dirty="0"/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4" y="5030968"/>
            <a:ext cx="8803387" cy="3962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72653" y="5091517"/>
            <a:ext cx="3660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 of birth- 1974. residence- </a:t>
            </a:r>
            <a:r>
              <a:rPr lang="en-US" dirty="0"/>
              <a:t>M</a:t>
            </a:r>
            <a:r>
              <a:rPr lang="en-US" dirty="0" smtClean="0"/>
              <a:t>irav </a:t>
            </a:r>
            <a:endParaRPr lang="en-US" dirty="0"/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383" y="5477620"/>
            <a:ext cx="8803387" cy="39627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72653" y="5520807"/>
            <a:ext cx="2673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Married with five children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5548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686</Words>
  <Application>Microsoft Office PowerPoint</Application>
  <PresentationFormat>מסך רחב</PresentationFormat>
  <Paragraphs>123</Paragraphs>
  <Slides>8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David</vt:lpstr>
      <vt:lpstr>Times New Roman</vt:lpstr>
      <vt:lpstr>ערכת נושא Office</vt:lpstr>
      <vt:lpstr>Colonel Nadav Turgeman </vt:lpstr>
      <vt:lpstr>Mr. Harel Sharabi </vt:lpstr>
      <vt:lpstr>Colonel Yossi Matzliach </vt:lpstr>
      <vt:lpstr>Mr. bar צ'צ'ק</vt:lpstr>
      <vt:lpstr>Mrs. Simona Halperin </vt:lpstr>
      <vt:lpstr>Mr. Ram Erez </vt:lpstr>
      <vt:lpstr>Mr. Ram Erez </vt:lpstr>
      <vt:lpstr>Colonel Haim Mizrahi 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Colonel Nadav Turgeman </dc:title>
  <dc:creator>u45210</dc:creator>
  <cp:lastModifiedBy>u45210</cp:lastModifiedBy>
  <cp:revision>143</cp:revision>
  <dcterms:created xsi:type="dcterms:W3CDTF">2019-09-19T07:58:11Z</dcterms:created>
  <dcterms:modified xsi:type="dcterms:W3CDTF">2019-09-23T11:35:48Z</dcterms:modified>
</cp:coreProperties>
</file>