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27BC-D0BD-48CC-9D86-D1C19099132B}" type="datetimeFigureOut">
              <a:rPr lang="he-IL" smtClean="0"/>
              <a:t>כ"ג/אלול/תשע"ד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17D4C-C253-478E-968E-C43ED587CD98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1187624" y="4005064"/>
            <a:ext cx="72008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ג'יבריש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431929" y="5445224"/>
            <a:ext cx="72008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ג'יבריש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664714" y="5445224"/>
            <a:ext cx="720080" cy="21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ג'יבריש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8460432" y="2780928"/>
            <a:ext cx="6835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 smtClean="0">
                <a:solidFill>
                  <a:schemeClr val="tx1"/>
                </a:solidFill>
              </a:rPr>
              <a:t>צריך להופיע: "מסגרות נוספות"</a:t>
            </a:r>
            <a:endParaRPr lang="he-IL" sz="1000" dirty="0">
              <a:solidFill>
                <a:schemeClr val="tx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460432" y="1196752"/>
            <a:ext cx="6835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000" dirty="0" smtClean="0">
                <a:solidFill>
                  <a:schemeClr val="tx1"/>
                </a:solidFill>
              </a:rPr>
              <a:t>דף סקר – מעביר לעמוד שבקישור</a:t>
            </a:r>
            <a:endParaRPr lang="he-IL" sz="1000" dirty="0">
              <a:solidFill>
                <a:schemeClr val="tx1"/>
              </a:solidFill>
            </a:endParaRPr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8244408" y="1412776"/>
            <a:ext cx="360040" cy="1002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8388424" y="2996952"/>
            <a:ext cx="21602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/>
          <p:cNvSpPr/>
          <p:nvPr/>
        </p:nvSpPr>
        <p:spPr>
          <a:xfrm>
            <a:off x="-8231" y="2420888"/>
            <a:ext cx="936104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תמונות מתחלפות לא מופיעות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8316416" y="1484784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ארכיון סקרים?</a:t>
            </a:r>
            <a:endParaRPr lang="he-IL" sz="1200" dirty="0">
              <a:solidFill>
                <a:schemeClr val="tx1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788024" y="2996952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תמונה חתוכה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4139952" y="2996952"/>
            <a:ext cx="720080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 smtClean="0">
                <a:solidFill>
                  <a:schemeClr val="tx1"/>
                </a:solidFill>
              </a:rPr>
              <a:t>לא מציג תמונות</a:t>
            </a:r>
            <a:endParaRPr lang="he-IL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4509120"/>
            <a:ext cx="34563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לחצתי על התמונה המתחלפת והתמונות נפתחו. זו לא תקלה אלא הסבר בשבילכם.</a:t>
            </a:r>
            <a:endParaRPr lang="he-IL" sz="1400" dirty="0"/>
          </a:p>
        </p:txBody>
      </p:sp>
      <p:cxnSp>
        <p:nvCxnSpPr>
          <p:cNvPr id="7" name="מחבר חץ ישר 6"/>
          <p:cNvCxnSpPr>
            <a:stCxn id="5" idx="1"/>
          </p:cNvCxnSpPr>
          <p:nvPr/>
        </p:nvCxnSpPr>
        <p:spPr>
          <a:xfrm flipH="1" flipV="1">
            <a:off x="1043608" y="2636913"/>
            <a:ext cx="1944216" cy="2133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42</Words>
  <Application>Microsoft Office PowerPoint</Application>
  <PresentationFormat>‫הצגה על המסך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5" baseType="lpstr">
      <vt:lpstr>ערכת נושא Office</vt:lpstr>
      <vt:lpstr>שקופית 1</vt:lpstr>
      <vt:lpstr>שקופית 2</vt:lpstr>
      <vt:lpstr>שקופית 3</vt:lpstr>
      <vt:lpstr>שקופית 4</vt:lpstr>
    </vt:vector>
  </TitlesOfParts>
  <Company>GOI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GOI</dc:creator>
  <cp:lastModifiedBy>GOI</cp:lastModifiedBy>
  <cp:revision>4</cp:revision>
  <dcterms:created xsi:type="dcterms:W3CDTF">2014-09-18T10:25:13Z</dcterms:created>
  <dcterms:modified xsi:type="dcterms:W3CDTF">2014-09-18T10:49:20Z</dcterms:modified>
</cp:coreProperties>
</file>