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59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>
        <p:scale>
          <a:sx n="50" d="100"/>
          <a:sy n="50" d="100"/>
        </p:scale>
        <p:origin x="1296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7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319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787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9342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4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139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734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495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948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979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108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49CC-C63C-4C57-A80A-A646A4D6DF5F}" type="datetimeFigureOut">
              <a:rPr lang="he-IL" smtClean="0"/>
              <a:t>כ"א/שבט/תשע"ט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DA0D-6476-408C-A63C-1C8C6BA3A7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4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496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בית המלון בוושינגטון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686336"/>
            <a:ext cx="4226242" cy="317166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683" y="1476536"/>
            <a:ext cx="3897059" cy="24568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683" y="3933378"/>
            <a:ext cx="3897059" cy="292462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52586"/>
            <a:ext cx="4226242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3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399" y="876300"/>
            <a:ext cx="807720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בית המלון בניו יורק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3643554"/>
            <a:ext cx="4054792" cy="304299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365125"/>
            <a:ext cx="4283249" cy="321444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96" y="2781300"/>
            <a:ext cx="5203746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סיור אנדרטאות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1384662"/>
            <a:ext cx="11521440" cy="48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8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אנדרטת לינקולן</a:t>
            </a:r>
            <a:endParaRPr lang="he-IL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349" y="1917065"/>
            <a:ext cx="5798157" cy="4351338"/>
          </a:xfr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578" y="1825625"/>
            <a:ext cx="3656620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אנדרטת רוזוולט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510631"/>
            <a:ext cx="6076950" cy="4051300"/>
          </a:xfrm>
          <a:prstGeom prst="rect">
            <a:avLst/>
          </a:prstGeom>
        </p:spPr>
      </p:pic>
      <p:pic>
        <p:nvPicPr>
          <p:cNvPr id="3078" name="Picture 6" descr="Image result for roosevelt memorial 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322" y="2673349"/>
            <a:ext cx="5670678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21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אנדרטת מלחמת קוריאה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529" y="1503914"/>
            <a:ext cx="6778942" cy="50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5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אנדרטת מלחמת </a:t>
            </a:r>
            <a:r>
              <a:rPr lang="he-IL" dirty="0" err="1" smtClean="0"/>
              <a:t>וויאטנאם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085" y="2286000"/>
            <a:ext cx="3889057" cy="45720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552" y="2286000"/>
            <a:ext cx="60921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אנדרטת מלחמת העולם </a:t>
            </a:r>
            <a:r>
              <a:rPr lang="he-IL" dirty="0" err="1" smtClean="0"/>
              <a:t>השניה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50" y="1370314"/>
            <a:ext cx="7312342" cy="54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8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אנדרטת וושינגטון</a:t>
            </a:r>
            <a:endParaRPr lang="he-IL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76195"/>
            <a:ext cx="4994749" cy="3748405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1227" y="1896586"/>
            <a:ext cx="3570773" cy="4758055"/>
          </a:xfrm>
          <a:prstGeom prst="rect">
            <a:avLst/>
          </a:prstGeom>
        </p:spPr>
      </p:pic>
      <p:pic>
        <p:nvPicPr>
          <p:cNvPr id="2050" name="Picture 2" descr="Image result for washington monu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0575" y="2783522"/>
            <a:ext cx="2200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61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בית לבן וגבעת הקפיטול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838449"/>
            <a:ext cx="5196993" cy="29241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2652711"/>
            <a:ext cx="5334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48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29</Words>
  <Application>Microsoft Office PowerPoint</Application>
  <PresentationFormat>מסך רחב</PresentationFormat>
  <Paragraphs>10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סיור אנדרטאות</vt:lpstr>
      <vt:lpstr>אנדרטת לינקולן</vt:lpstr>
      <vt:lpstr>אנדרטת רוזוולט</vt:lpstr>
      <vt:lpstr>אנדרטת מלחמת קוריאה</vt:lpstr>
      <vt:lpstr>אנדרטת מלחמת וויאטנאם</vt:lpstr>
      <vt:lpstr>אנדרטת מלחמת העולם השניה</vt:lpstr>
      <vt:lpstr>אנדרטת וושינגטון</vt:lpstr>
      <vt:lpstr>בית לבן וגבעת הקפיטול</vt:lpstr>
      <vt:lpstr>בית המלון בוושינגטון</vt:lpstr>
      <vt:lpstr>מצגת של PowerPoint‏</vt:lpstr>
      <vt:lpstr>בית המלון בניו יורק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u26697</dc:creator>
  <cp:lastModifiedBy>u26697</cp:lastModifiedBy>
  <cp:revision>6</cp:revision>
  <dcterms:created xsi:type="dcterms:W3CDTF">2019-01-27T09:54:08Z</dcterms:created>
  <dcterms:modified xsi:type="dcterms:W3CDTF">2019-01-27T10:57:21Z</dcterms:modified>
</cp:coreProperties>
</file>