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5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916E-4650-4504-B3E0-64E0570BC704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8386-B741-4646-911A-814087BA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D8B4607C-4845-496F-B952-B8667CABE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906000" cy="660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AA1711-FD73-4932-8EE5-41FDFADF69EC}"/>
              </a:ext>
            </a:extLst>
          </p:cNvPr>
          <p:cNvSpPr/>
          <p:nvPr/>
        </p:nvSpPr>
        <p:spPr>
          <a:xfrm>
            <a:off x="-124239" y="661604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"אנשים טובים יודעים את הדרך ואיתם אפשר לצעוד"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96D42-7F54-4AAD-81A3-A0BDA0BAF195}"/>
              </a:ext>
            </a:extLst>
          </p:cNvPr>
          <p:cNvSpPr/>
          <p:nvPr/>
        </p:nvSpPr>
        <p:spPr>
          <a:xfrm>
            <a:off x="1874354" y="4915118"/>
            <a:ext cx="6157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עוזי ועדנה, </a:t>
            </a:r>
          </a:p>
          <a:p>
            <a:pPr algn="ctr"/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שמחנו לצעוד </a:t>
            </a:r>
            <a:r>
              <a:rPr lang="he-IL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איתכם</a:t>
            </a:r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במסע בישראל </a:t>
            </a:r>
          </a:p>
          <a:p>
            <a:pPr algn="ctr"/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צוות 4 – פו"ם </a:t>
            </a:r>
            <a:r>
              <a:rPr lang="he-IL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אפק</a:t>
            </a:r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 ל"ו</a:t>
            </a:r>
          </a:p>
          <a:p>
            <a:pPr algn="ctr"/>
            <a:r>
              <a:rPr lang="he-IL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ינואר 2018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023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26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Gisha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Merav</dc:creator>
  <cp:lastModifiedBy>Merav </cp:lastModifiedBy>
  <cp:revision>3</cp:revision>
  <dcterms:created xsi:type="dcterms:W3CDTF">2018-01-27T09:32:41Z</dcterms:created>
  <dcterms:modified xsi:type="dcterms:W3CDTF">2018-01-28T12:22:21Z</dcterms:modified>
</cp:coreProperties>
</file>