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handoutMasterIdLst>
    <p:handoutMasterId r:id="rId3"/>
  </p:handoutMasterIdLst>
  <p:sldIdLst>
    <p:sldId id="262" r:id="rId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7894EF2-92BE-4459-A56F-76AAC4EA75F7}" type="datetimeFigureOut">
              <a:rPr lang="he-IL" smtClean="0"/>
              <a:pPr/>
              <a:t>ב'/אב/תשע"ז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F855E3-A3E6-4789-B937-20926CB33F1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7479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B3B0DE5-EA40-4ED1-9BF0-2CA7CF4E9527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254942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B83-F3B6-4836-BFD6-BCABE4DE2E9E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4915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9047-5A01-4910-AE68-5F166ECB61F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9764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53AE7-7916-4A14-88F2-663EF84A0094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9114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F224DF6-B9A0-446D-A2DB-E7D781CD2B82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90758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E7C0-AC2A-41BE-9E60-96CC7D6E3E49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3039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190FD-E020-4AC2-9828-91067A7283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7474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6D8C-BDF6-4106-AD41-57C3C89F928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5079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172A-9C3E-4CFE-968B-392F7C390F66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7582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מציין מיקום של כותרת תחתונה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מציין מיקום של מספר שקופית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71051-F53E-448E-BAFD-5190575CBA6F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8066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עם פינה יחידה חתוכה ומעוגלת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6" name="משולש ישר-זווית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  <a:sym typeface="Constantia"/>
            </a:endParaRPr>
          </a:p>
        </p:txBody>
      </p:sp>
      <p:sp>
        <p:nvSpPr>
          <p:cNvPr id="7" name="צורה חופשית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9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3EB61-E0E5-42DD-9A07-C3E27A07FF0A}" type="slidenum">
              <a:rPr lang="he-IL" altLang="he-IL"/>
              <a:pPr>
                <a:defRPr/>
              </a:pPr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6988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black"/>
              </a:solidFill>
              <a:cs typeface="Arial" panose="020B0604020202020204" pitchFamily="34" charset="0"/>
              <a:sym typeface="Constantia"/>
            </a:endParaRPr>
          </a:p>
        </p:txBody>
      </p:sp>
      <p:sp>
        <p:nvSpPr>
          <p:cNvPr id="1028" name="מציין מיקום של כותרת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29" name="מציין מיקום טקסט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rtl="1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sym typeface="Constantia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069C1-128F-4129-8580-571DE2029E85}" type="slidenum">
              <a:rPr lang="he-IL" altLang="he-IL"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he-IL"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pSp>
        <p:nvGrpSpPr>
          <p:cNvPr id="1033" name="קבוצה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9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Arial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2596932" y="0"/>
            <a:ext cx="707116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קורסים </a:t>
            </a:r>
            <a:r>
              <a:rPr lang="he-IL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onstantia"/>
              </a:rPr>
              <a:t>אקדמיים – מחזור מ"ה</a:t>
            </a:r>
            <a:endParaRPr lang="he-IL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onstantia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42935"/>
              </p:ext>
            </p:extLst>
          </p:nvPr>
        </p:nvGraphicFramePr>
        <p:xfrm>
          <a:off x="304141" y="718849"/>
          <a:ext cx="11656743" cy="61084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5589"/>
                <a:gridCol w="3520577"/>
                <a:gridCol w="3520577"/>
              </a:tblGrid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שם הקורס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שם</a:t>
                      </a:r>
                      <a:r>
                        <a:rPr lang="he-IL" sz="1600" baseline="0" dirty="0" smtClean="0"/>
                        <a:t> המרצה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שש''ס</a:t>
                      </a:r>
                      <a:r>
                        <a:rPr lang="he-IL" sz="1600" dirty="0" smtClean="0"/>
                        <a:t> - </a:t>
                      </a:r>
                      <a:r>
                        <a:rPr lang="he-IL" sz="1600" dirty="0" smtClean="0"/>
                        <a:t>סה"כ 42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(לבינ"ל 46)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תשתית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הבטל''ם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פרופ' גבי בן-דור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שש''ס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חשיבה אסטרטגית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דימה </a:t>
                      </a:r>
                      <a:r>
                        <a:rPr lang="he-IL" sz="1600" dirty="0" err="1" smtClean="0"/>
                        <a:t>אדמסקי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5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משפט ציבורי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he-IL" sz="1600" dirty="0" smtClean="0"/>
                        <a:t>פרופ' סוזי</a:t>
                      </a:r>
                      <a:r>
                        <a:rPr lang="he-IL" sz="1600" baseline="0" dirty="0" smtClean="0"/>
                        <a:t> נבות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הגיאוגרפיה</a:t>
                      </a:r>
                      <a:r>
                        <a:rPr lang="he-IL" sz="1600" baseline="0" dirty="0" smtClean="0"/>
                        <a:t> של </a:t>
                      </a:r>
                      <a:r>
                        <a:rPr lang="he-IL" sz="1600" baseline="0" dirty="0" err="1" smtClean="0"/>
                        <a:t>הבטל''ם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יוסי בן-ארצי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חברה ישראלית 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איל </a:t>
                      </a:r>
                      <a:r>
                        <a:rPr lang="he-IL" sz="1600" dirty="0" err="1" smtClean="0"/>
                        <a:t>לוין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4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כלכלה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מר דוד ברודט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2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מדיניות חוץ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 smtClean="0"/>
                        <a:t> </a:t>
                      </a:r>
                      <a:r>
                        <a:rPr lang="he-IL" sz="1600" dirty="0" err="1" smtClean="0"/>
                        <a:t>ד''ר</a:t>
                      </a:r>
                      <a:r>
                        <a:rPr lang="he-IL" sz="1600" dirty="0" smtClean="0"/>
                        <a:t> ערן לרמן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2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סיור מזרח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/>
                        <a:t>טרם סוכם</a:t>
                      </a:r>
                      <a:endParaRPr lang="he-IL" sz="1600" dirty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ארה'''ב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פרופ' אבי בן-צבי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סמינרים (שחיתות שלטונית, כלכלה גלובאלית, צבא-חברה)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סוזי</a:t>
                      </a:r>
                      <a:r>
                        <a:rPr lang="he-IL" sz="1600" baseline="0" dirty="0" smtClean="0"/>
                        <a:t> נבות, מר דוד ברודט, ד"ר </a:t>
                      </a:r>
                      <a:r>
                        <a:rPr lang="he-IL" sz="1600" baseline="0" dirty="0" err="1" smtClean="0"/>
                        <a:t>מממד"ה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גישות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ואסכולות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גבי בן-דור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אשכול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בכירות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טרם סוכם (בהיעדר שש"ס יתכן</a:t>
                      </a:r>
                      <a:r>
                        <a:rPr lang="he-IL" sz="1600" baseline="0" dirty="0" smtClean="0"/>
                        <a:t> ולא נדרש)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he-I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סיורי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בטל''ם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פרופ' יוסי בן-ארצי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שש''ס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עבודה שנתית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he-I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943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סדנאות מחקר (א'+ב')</a:t>
                      </a:r>
                      <a:r>
                        <a:rPr kumimoji="0"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למסלול תזה בלבד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err="1" smtClean="0"/>
                        <a:t>אונ</a:t>
                      </a:r>
                      <a:r>
                        <a:rPr lang="he-IL" sz="1600" dirty="0" smtClean="0"/>
                        <a:t>' חיפה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שש"ס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00908">
                <a:tc>
                  <a:txBody>
                    <a:bodyPr/>
                    <a:lstStyle/>
                    <a:p>
                      <a:pPr algn="ctr"/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דוקטרינת </a:t>
                      </a: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הבטל"ם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(לבינ"ל בלבד בקורס קיץ)</a:t>
                      </a:r>
                      <a:endParaRPr kumimoji="0"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פרופ</a:t>
                      </a: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 אבי בן-צבי</a:t>
                      </a:r>
                      <a:endParaRPr lang="he-IL" sz="1600" dirty="0" smtClean="0"/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שש"ס</a:t>
                      </a:r>
                    </a:p>
                  </a:txBody>
                  <a:tcPr marL="91441" marR="91441" marT="45697" marB="456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21" name="Picture 5" descr="מבל חדש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6" y="0"/>
            <a:ext cx="1168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8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זרימה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207</Words>
  <Application>Microsoft Office PowerPoint</Application>
  <PresentationFormat>מסך רחב</PresentationFormat>
  <Paragraphs>53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David</vt:lpstr>
      <vt:lpstr>Wingdings 2</vt:lpstr>
      <vt:lpstr>6_זרימה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Mamram</dc:creator>
  <cp:lastModifiedBy>u26658 </cp:lastModifiedBy>
  <cp:revision>20</cp:revision>
  <cp:lastPrinted>2017-07-18T10:24:09Z</cp:lastPrinted>
  <dcterms:created xsi:type="dcterms:W3CDTF">2017-07-18T06:27:08Z</dcterms:created>
  <dcterms:modified xsi:type="dcterms:W3CDTF">2017-07-25T12:44:16Z</dcterms:modified>
</cp:coreProperties>
</file>