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handoutMasterIdLst>
    <p:handoutMasterId r:id="rId3"/>
  </p:handoutMasterIdLst>
  <p:sldIdLst>
    <p:sldId id="262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894EF2-92BE-4459-A56F-76AAC4EA75F7}" type="datetimeFigureOut">
              <a:rPr lang="he-IL" smtClean="0"/>
              <a:pPr/>
              <a:t>ב'/אב/תשע"ז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CF855E3-A3E6-4789-B937-20926CB33F1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7479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B3B0DE5-EA40-4ED1-9BF0-2CA7CF4E952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54942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FB83-F3B6-4836-BFD6-BCABE4DE2E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94915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9047-5A01-4910-AE68-5F166ECB61F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9764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53AE7-7916-4A14-88F2-663EF84A00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9114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F224DF6-B9A0-446D-A2DB-E7D781CD2B8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90758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E7C0-AC2A-41BE-9E60-96CC7D6E3E4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3039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90FD-E020-4AC2-9828-91067A7283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7474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6D8C-BDF6-4106-AD41-57C3C89F928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5079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2172A-9C3E-4CFE-968B-392F7C390F6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7582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1051-F53E-448E-BAFD-5190575CBA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8066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עם פינה יחידה חתוכה ומעוגלת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6" name="משולש ישר-זווית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7" name="צורה חופשית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3EB61-E0E5-42DD-9A07-C3E27A07FF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6988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102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9" name="מציין מיקום טקסט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069C1-128F-4129-8580-571DE2029E85}" type="slidenum">
              <a:rPr lang="he-IL" altLang="he-IL"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pSp>
        <p:nvGrpSpPr>
          <p:cNvPr id="1033" name="קבוצה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99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2596932" y="0"/>
            <a:ext cx="707116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קורסים </a:t>
            </a: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אקדמיים – מחזור מ"ה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142935"/>
              </p:ext>
            </p:extLst>
          </p:nvPr>
        </p:nvGraphicFramePr>
        <p:xfrm>
          <a:off x="304141" y="718849"/>
          <a:ext cx="11656743" cy="61084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5589"/>
                <a:gridCol w="3520577"/>
                <a:gridCol w="3520577"/>
              </a:tblGrid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שם הקורס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שם</a:t>
                      </a:r>
                      <a:r>
                        <a:rPr lang="he-IL" sz="1600" baseline="0" dirty="0" smtClean="0"/>
                        <a:t> המרצה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שש''ס</a:t>
                      </a:r>
                      <a:r>
                        <a:rPr lang="he-IL" sz="1600" dirty="0" smtClean="0"/>
                        <a:t> - </a:t>
                      </a:r>
                      <a:r>
                        <a:rPr lang="he-IL" sz="1600" dirty="0" smtClean="0"/>
                        <a:t>סה"כ 42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(לבינ"ל 46)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תשתית </a:t>
                      </a: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הבטל''ם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פרופ' גבי בן-דור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שש''ס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חשיבה אסטרטגית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ד''ר</a:t>
                      </a:r>
                      <a:r>
                        <a:rPr lang="he-IL" sz="1600" dirty="0" smtClean="0"/>
                        <a:t> דימה </a:t>
                      </a:r>
                      <a:r>
                        <a:rPr lang="he-IL" sz="1600" dirty="0" err="1" smtClean="0"/>
                        <a:t>אדמסקי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5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משפט ציבורי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e-IL" sz="1600" dirty="0" smtClean="0"/>
                        <a:t>פרופ' סוזי</a:t>
                      </a:r>
                      <a:r>
                        <a:rPr lang="he-IL" sz="1600" baseline="0" dirty="0" smtClean="0"/>
                        <a:t> נבות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4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הגיאוגרפיה</a:t>
                      </a:r>
                      <a:r>
                        <a:rPr lang="he-IL" sz="1600" baseline="0" dirty="0" smtClean="0"/>
                        <a:t> של </a:t>
                      </a:r>
                      <a:r>
                        <a:rPr lang="he-IL" sz="1600" baseline="0" dirty="0" err="1" smtClean="0"/>
                        <a:t>הבטל''ם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יוסי בן-ארצי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4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חברה ישראלית 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ד''ר</a:t>
                      </a:r>
                      <a:r>
                        <a:rPr lang="he-IL" sz="1600" dirty="0" smtClean="0"/>
                        <a:t> איל </a:t>
                      </a:r>
                      <a:r>
                        <a:rPr lang="he-IL" sz="1600" dirty="0" err="1" smtClean="0"/>
                        <a:t>לוין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4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כלכלה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מר דוד ברודט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2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מדיניות חוץ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 smtClean="0"/>
                        <a:t> </a:t>
                      </a:r>
                      <a:r>
                        <a:rPr lang="he-IL" sz="1600" dirty="0" err="1" smtClean="0"/>
                        <a:t>ד''ר</a:t>
                      </a:r>
                      <a:r>
                        <a:rPr lang="he-IL" sz="1600" dirty="0" smtClean="0"/>
                        <a:t> ערן לרמן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2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סיור מזרח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טרם סוכם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ארה'''ב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פרופ' אבי בן-צבי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סמינרים (שחיתות שלטונית, כלכלה גלובאלית, צבא-חברה)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סוזי</a:t>
                      </a:r>
                      <a:r>
                        <a:rPr lang="he-IL" sz="1600" baseline="0" dirty="0" smtClean="0"/>
                        <a:t> נבות, מר דוד ברודט, ד"ר </a:t>
                      </a:r>
                      <a:r>
                        <a:rPr lang="he-IL" sz="1600" baseline="0" dirty="0" err="1" smtClean="0"/>
                        <a:t>מממד"ה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גישות</a:t>
                      </a:r>
                      <a:r>
                        <a:rPr kumimoji="0"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ואסכולות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גבי בן-דור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אשכול</a:t>
                      </a:r>
                      <a:r>
                        <a:rPr kumimoji="0"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בכירות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טרם סוכם (בהיעדר שש"ס יתכן</a:t>
                      </a:r>
                      <a:r>
                        <a:rPr lang="he-IL" sz="1600" baseline="0" dirty="0" smtClean="0"/>
                        <a:t> ולא נדרש)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he-I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סיורי </a:t>
                      </a: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בטל''ם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יוסי בן-ארצי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עבודה שנתית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he-I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סדנאות מחקר (א'+ב')</a:t>
                      </a:r>
                      <a:r>
                        <a:rPr kumimoji="0"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למסלול תזה בלבד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אונ</a:t>
                      </a:r>
                      <a:r>
                        <a:rPr lang="he-IL" sz="1600" dirty="0" smtClean="0"/>
                        <a:t>' חיפה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שש"ס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00908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דוקטרינת </a:t>
                      </a: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הבטל"ם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(לבינ"ל בלבד בקורס קיץ)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פרופ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 אבי בן-צבי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שש"ס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6" y="0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80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6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207</Words>
  <Application>Microsoft Office PowerPoint</Application>
  <PresentationFormat>מסך רחב</PresentationFormat>
  <Paragraphs>53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David</vt:lpstr>
      <vt:lpstr>Wingdings 2</vt:lpstr>
      <vt:lpstr>6_זרימה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Mamram</dc:creator>
  <cp:lastModifiedBy>u26658 </cp:lastModifiedBy>
  <cp:revision>20</cp:revision>
  <cp:lastPrinted>2017-07-18T10:24:09Z</cp:lastPrinted>
  <dcterms:created xsi:type="dcterms:W3CDTF">2017-07-18T06:27:08Z</dcterms:created>
  <dcterms:modified xsi:type="dcterms:W3CDTF">2017-07-25T12:44:16Z</dcterms:modified>
</cp:coreProperties>
</file>