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4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7C4D-79E9-4B22-B015-CED3A845EBA9}" type="datetimeFigureOut">
              <a:rPr lang="he-IL" smtClean="0"/>
              <a:t>ח'/אייר/תש"ף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EF71-C026-46E1-8345-A8095F5AA86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363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7C4D-79E9-4B22-B015-CED3A845EBA9}" type="datetimeFigureOut">
              <a:rPr lang="he-IL" smtClean="0"/>
              <a:t>ח'/אייר/תש"ף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EF71-C026-46E1-8345-A8095F5AA86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12110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7C4D-79E9-4B22-B015-CED3A845EBA9}" type="datetimeFigureOut">
              <a:rPr lang="he-IL" smtClean="0"/>
              <a:t>ח'/אייר/תש"ף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EF71-C026-46E1-8345-A8095F5AA86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8433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7C4D-79E9-4B22-B015-CED3A845EBA9}" type="datetimeFigureOut">
              <a:rPr lang="he-IL" smtClean="0"/>
              <a:t>ח'/אייר/תש"ף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EF71-C026-46E1-8345-A8095F5AA86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0399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7C4D-79E9-4B22-B015-CED3A845EBA9}" type="datetimeFigureOut">
              <a:rPr lang="he-IL" smtClean="0"/>
              <a:t>ח'/אייר/תש"ף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EF71-C026-46E1-8345-A8095F5AA86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9132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7C4D-79E9-4B22-B015-CED3A845EBA9}" type="datetimeFigureOut">
              <a:rPr lang="he-IL" smtClean="0"/>
              <a:t>ח'/אייר/תש"ף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EF71-C026-46E1-8345-A8095F5AA86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797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7C4D-79E9-4B22-B015-CED3A845EBA9}" type="datetimeFigureOut">
              <a:rPr lang="he-IL" smtClean="0"/>
              <a:t>ח'/אייר/תש"ף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EF71-C026-46E1-8345-A8095F5AA86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7655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7C4D-79E9-4B22-B015-CED3A845EBA9}" type="datetimeFigureOut">
              <a:rPr lang="he-IL" smtClean="0"/>
              <a:t>ח'/אייר/תש"ף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EF71-C026-46E1-8345-A8095F5AA86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0241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7C4D-79E9-4B22-B015-CED3A845EBA9}" type="datetimeFigureOut">
              <a:rPr lang="he-IL" smtClean="0"/>
              <a:t>ח'/אייר/תש"ף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EF71-C026-46E1-8345-A8095F5AA86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7690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7C4D-79E9-4B22-B015-CED3A845EBA9}" type="datetimeFigureOut">
              <a:rPr lang="he-IL" smtClean="0"/>
              <a:t>ח'/אייר/תש"ף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EF71-C026-46E1-8345-A8095F5AA86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192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7C4D-79E9-4B22-B015-CED3A845EBA9}" type="datetimeFigureOut">
              <a:rPr lang="he-IL" smtClean="0"/>
              <a:t>ח'/אייר/תש"ף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EF71-C026-46E1-8345-A8095F5AA86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4712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67C4D-79E9-4B22-B015-CED3A845EBA9}" type="datetimeFigureOut">
              <a:rPr lang="he-IL" smtClean="0"/>
              <a:t>ח'/אייר/תש"ף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2EF71-C026-46E1-8345-A8095F5AA86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4724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>
            <a:extLst>
              <a:ext uri="{FF2B5EF4-FFF2-40B4-BE49-F238E27FC236}">
                <a16:creationId xmlns:a16="http://schemas.microsoft.com/office/drawing/2014/main" id="{78726B08-77FD-4C82-BB83-2F93ACD5EA41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Brush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-13059"/>
            <a:ext cx="12191999" cy="6871059"/>
          </a:xfrm>
          <a:prstGeom prst="rect">
            <a:avLst/>
          </a:prstGeom>
        </p:spPr>
      </p:pic>
      <p:sp>
        <p:nvSpPr>
          <p:cNvPr id="5" name="כותרת 1">
            <a:extLst>
              <a:ext uri="{FF2B5EF4-FFF2-40B4-BE49-F238E27FC236}">
                <a16:creationId xmlns:a16="http://schemas.microsoft.com/office/drawing/2014/main" id="{D1CEFDCB-52C4-45D8-8406-166F955A5DAD}"/>
              </a:ext>
            </a:extLst>
          </p:cNvPr>
          <p:cNvSpPr txBox="1">
            <a:spLocks/>
          </p:cNvSpPr>
          <p:nvPr/>
        </p:nvSpPr>
        <p:spPr>
          <a:xfrm>
            <a:off x="838199" y="-1241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6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'טעינה'</a:t>
            </a:r>
          </a:p>
        </p:txBody>
      </p:sp>
      <p:graphicFrame>
        <p:nvGraphicFramePr>
          <p:cNvPr id="6" name="טבלה 7">
            <a:extLst>
              <a:ext uri="{FF2B5EF4-FFF2-40B4-BE49-F238E27FC236}">
                <a16:creationId xmlns:a16="http://schemas.microsoft.com/office/drawing/2014/main" id="{1C879FBF-FB5E-4D26-BABC-BFEF7B50E29A}"/>
              </a:ext>
            </a:extLst>
          </p:cNvPr>
          <p:cNvGraphicFramePr>
            <a:graphicFrameLocks/>
          </p:cNvGraphicFramePr>
          <p:nvPr/>
        </p:nvGraphicFramePr>
        <p:xfrm>
          <a:off x="676274" y="1312504"/>
          <a:ext cx="10677525" cy="542630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33625">
                  <a:extLst>
                    <a:ext uri="{9D8B030D-6E8A-4147-A177-3AD203B41FA5}">
                      <a16:colId xmlns:a16="http://schemas.microsoft.com/office/drawing/2014/main" val="3539526833"/>
                    </a:ext>
                  </a:extLst>
                </a:gridCol>
                <a:gridCol w="2028825">
                  <a:extLst>
                    <a:ext uri="{9D8B030D-6E8A-4147-A177-3AD203B41FA5}">
                      <a16:colId xmlns:a16="http://schemas.microsoft.com/office/drawing/2014/main" val="3927166814"/>
                    </a:ext>
                  </a:extLst>
                </a:gridCol>
                <a:gridCol w="2350543">
                  <a:extLst>
                    <a:ext uri="{9D8B030D-6E8A-4147-A177-3AD203B41FA5}">
                      <a16:colId xmlns:a16="http://schemas.microsoft.com/office/drawing/2014/main" val="1033380496"/>
                    </a:ext>
                  </a:extLst>
                </a:gridCol>
                <a:gridCol w="1982266">
                  <a:extLst>
                    <a:ext uri="{9D8B030D-6E8A-4147-A177-3AD203B41FA5}">
                      <a16:colId xmlns:a16="http://schemas.microsoft.com/office/drawing/2014/main" val="1147623000"/>
                    </a:ext>
                  </a:extLst>
                </a:gridCol>
                <a:gridCol w="1982266">
                  <a:extLst>
                    <a:ext uri="{9D8B030D-6E8A-4147-A177-3AD203B41FA5}">
                      <a16:colId xmlns:a16="http://schemas.microsoft.com/office/drawing/2014/main" val="415627394"/>
                    </a:ext>
                  </a:extLst>
                </a:gridCol>
              </a:tblGrid>
              <a:tr h="357853"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ביטחון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e-IL" sz="1600" b="1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כלכלה</a:t>
                      </a:r>
                      <a:endParaRPr lang="en-US" sz="1600" b="1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e-IL" sz="1600" b="1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מדיני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e-IL" sz="1600" b="1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חברתי</a:t>
                      </a:r>
                      <a:endParaRPr lang="en-US" sz="1600" b="1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e-IL" sz="1600" b="1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הערות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398002"/>
                  </a:ext>
                </a:extLst>
              </a:tr>
              <a:tr h="3235382">
                <a:tc>
                  <a:txBody>
                    <a:bodyPr/>
                    <a:lstStyle/>
                    <a:p>
                      <a:pPr marL="742950" marR="0" lvl="0" indent="-28575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kumimoji="0" lang="he-IL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לנה </a:t>
                      </a:r>
                      <a:r>
                        <a:rPr kumimoji="0" lang="he-IL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בנגוב</a:t>
                      </a:r>
                      <a:r>
                        <a:rPr kumimoji="0" lang="he-IL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 (</a:t>
                      </a:r>
                      <a:r>
                        <a:rPr kumimoji="0" lang="he-IL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חט"א</a:t>
                      </a:r>
                      <a:r>
                        <a:rPr kumimoji="0" lang="he-IL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)</a:t>
                      </a:r>
                    </a:p>
                    <a:p>
                      <a:pPr marL="742950" marR="0" lvl="0" indent="-28575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kumimoji="0" lang="he-IL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פרופסור דימה </a:t>
                      </a:r>
                      <a:r>
                        <a:rPr kumimoji="0" lang="he-IL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אדמסקי</a:t>
                      </a:r>
                      <a:endParaRPr kumimoji="0" lang="he-IL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742950" marR="0" lvl="0" indent="-28575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kumimoji="0" lang="he-IL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שיח עם נספחי צבא - בריטניה, איטליה, נאט"ו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 </a:t>
                      </a:r>
                      <a:r>
                        <a:rPr lang="he-IL" sz="1600" b="1" dirty="0" err="1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לוסטיג</a:t>
                      </a:r>
                      <a:endParaRPr lang="he-IL" sz="1600" b="1" dirty="0"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285750" indent="-285750" algn="r" rtl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he-IL" sz="1600" b="1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ליאוניד</a:t>
                      </a:r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="1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ניבזלין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נתן שרנסקי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גרי קורן – </a:t>
                      </a:r>
                      <a:r>
                        <a:rPr lang="he-IL" sz="1600" b="1" dirty="0" err="1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מ.החוץ</a:t>
                      </a:r>
                      <a:endParaRPr lang="he-IL" sz="1600" b="1" dirty="0"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מגן – </a:t>
                      </a:r>
                      <a:r>
                        <a:rPr lang="he-IL" sz="1600" b="1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מ.החוץ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יעקב לבנה – </a:t>
                      </a:r>
                      <a:r>
                        <a:rPr lang="he-IL" sz="1600" b="1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מ.החוץ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יאשה קדמי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דובר שגרירות רוסיה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he-IL" sz="1600" b="1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קסניה</a:t>
                      </a:r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="1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סבטלובה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נציגת האינטרפול בישראל +נציג משטרת ישראל ברוסיה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ישראל </a:t>
                      </a:r>
                      <a:r>
                        <a:rPr lang="he-IL" sz="1600" b="1" dirty="0" err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דמידוב</a:t>
                      </a:r>
                      <a:endParaRPr lang="he-IL" sz="16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he-IL" sz="1600" b="1" dirty="0">
                          <a:effectLst/>
                          <a:highlight>
                            <a:srgbClr val="00FF00"/>
                          </a:highlight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הכומר רומן </a:t>
                      </a:r>
                      <a:r>
                        <a:rPr lang="he-IL" sz="1600" b="1" dirty="0" err="1">
                          <a:effectLst/>
                          <a:highlight>
                            <a:srgbClr val="00FF00"/>
                          </a:highlight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גולטייב</a:t>
                      </a:r>
                      <a:r>
                        <a:rPr lang="he-IL" sz="1600" b="1" dirty="0">
                          <a:effectLst/>
                          <a:highlight>
                            <a:srgbClr val="00FF00"/>
                          </a:highlight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 מהכנסייה הרוסית</a:t>
                      </a:r>
                      <a:endParaRPr lang="en-US" sz="1600" b="1" dirty="0">
                        <a:effectLst/>
                        <a:highlight>
                          <a:srgbClr val="00FF00"/>
                        </a:highlight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endParaRPr lang="he-IL" sz="16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במגרש הרוסים</a:t>
                      </a:r>
                    </a:p>
                    <a:p>
                      <a:pPr marL="285750" indent="-285750" algn="r" rtl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בכנסייה הרוסית</a:t>
                      </a:r>
                    </a:p>
                    <a:p>
                      <a:pPr marL="285750" indent="-285750" algn="r" rtl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א.צ במסעדה רוסית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6762058"/>
                  </a:ext>
                </a:extLst>
              </a:tr>
              <a:tr h="428913"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דניאל </a:t>
                      </a:r>
                      <a:r>
                        <a:rPr lang="he-IL" sz="1600" b="1" dirty="0" err="1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ראקוב</a:t>
                      </a:r>
                      <a:r>
                        <a:rPr lang="he-IL" sz="1600" b="1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–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Inss</a:t>
                      </a:r>
                      <a:endParaRPr lang="he-IL" sz="1600" b="1" dirty="0"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endParaRPr lang="he-IL" sz="10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6607170"/>
                  </a:ext>
                </a:extLst>
              </a:tr>
              <a:tr h="428913"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זאב </a:t>
                      </a:r>
                      <a:r>
                        <a:rPr lang="he-IL" sz="1600" b="1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אלקין</a:t>
                      </a:r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\ יולי אדלשטיין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00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00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0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endParaRPr lang="he-IL" sz="10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0551158"/>
                  </a:ext>
                </a:extLst>
              </a:tr>
              <a:tr h="428913"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נספח צה"ל ברוסיה – גרמן </a:t>
                      </a:r>
                      <a:r>
                        <a:rPr lang="he-IL" sz="1600" b="1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גיטלמן</a:t>
                      </a:r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endParaRPr lang="he-IL" sz="10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888256"/>
                  </a:ext>
                </a:extLst>
              </a:tr>
              <a:tr h="428913"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חברי קבוצת הסמינריון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endParaRPr lang="he-IL" sz="10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08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724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מסך רחב</PresentationFormat>
  <Paragraphs>29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Wingdings</vt:lpstr>
      <vt:lpstr>Office Theme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</dc:creator>
  <cp:lastModifiedBy>user</cp:lastModifiedBy>
  <cp:revision>1</cp:revision>
  <dcterms:created xsi:type="dcterms:W3CDTF">2020-05-02T18:22:56Z</dcterms:created>
  <dcterms:modified xsi:type="dcterms:W3CDTF">2020-05-02T18:23:28Z</dcterms:modified>
</cp:coreProperties>
</file>