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1.xml" ContentType="application/vnd.openxmlformats-officedocument.presentationml.notesSlide+xml"/>
  <Override PartName="/ppt/theme/themeOverride6.xml" ContentType="application/vnd.openxmlformats-officedocument.themeOverride+xml"/>
  <Override PartName="/ppt/notesSlides/notesSlide2.xml" ContentType="application/vnd.openxmlformats-officedocument.presentationml.notesSlide+xml"/>
  <Override PartName="/ppt/theme/themeOverride7.xml" ContentType="application/vnd.openxmlformats-officedocument.themeOverride+xml"/>
  <Override PartName="/ppt/notesSlides/notesSlide3.xml" ContentType="application/vnd.openxmlformats-officedocument.presentationml.notesSlide+xml"/>
  <Override PartName="/ppt/theme/themeOverride8.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5" r:id="rId2"/>
    <p:sldMasterId id="2147483699" r:id="rId3"/>
  </p:sldMasterIdLst>
  <p:notesMasterIdLst>
    <p:notesMasterId r:id="rId25"/>
  </p:notesMasterIdLst>
  <p:sldIdLst>
    <p:sldId id="258" r:id="rId4"/>
    <p:sldId id="267" r:id="rId5"/>
    <p:sldId id="259" r:id="rId6"/>
    <p:sldId id="260" r:id="rId7"/>
    <p:sldId id="262" r:id="rId8"/>
    <p:sldId id="362" r:id="rId9"/>
    <p:sldId id="268" r:id="rId10"/>
    <p:sldId id="365" r:id="rId11"/>
    <p:sldId id="352" r:id="rId12"/>
    <p:sldId id="353" r:id="rId13"/>
    <p:sldId id="344" r:id="rId14"/>
    <p:sldId id="346" r:id="rId15"/>
    <p:sldId id="349" r:id="rId16"/>
    <p:sldId id="351" r:id="rId17"/>
    <p:sldId id="370" r:id="rId18"/>
    <p:sldId id="371" r:id="rId19"/>
    <p:sldId id="372" r:id="rId20"/>
    <p:sldId id="354" r:id="rId21"/>
    <p:sldId id="358" r:id="rId22"/>
    <p:sldId id="360" r:id="rId23"/>
    <p:sldId id="373" r:id="rId24"/>
  </p:sldIdLst>
  <p:sldSz cx="6858000" cy="9906000" type="A4"/>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E6F2"/>
    <a:srgbClr val="BFBFBF"/>
    <a:srgbClr val="4F4F4F"/>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34" autoAdjust="0"/>
    <p:restoredTop sz="94660"/>
  </p:normalViewPr>
  <p:slideViewPr>
    <p:cSldViewPr>
      <p:cViewPr>
        <p:scale>
          <a:sx n="50" d="100"/>
          <a:sy n="50" d="100"/>
        </p:scale>
        <p:origin x="2280"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E9EE62AF-9881-4F4D-AACB-46A3E43EDE4C}" type="datetimeFigureOut">
              <a:rPr lang="en-US" smtClean="0"/>
              <a:t>1/12/2020</a:t>
            </a:fld>
            <a:endParaRPr lang="en-US"/>
          </a:p>
        </p:txBody>
      </p:sp>
      <p:sp>
        <p:nvSpPr>
          <p:cNvPr id="4" name="Slide Image Placeholder 3"/>
          <p:cNvSpPr>
            <a:spLocks noGrp="1" noRot="1" noChangeAspect="1"/>
          </p:cNvSpPr>
          <p:nvPr>
            <p:ph type="sldImg" idx="2"/>
          </p:nvPr>
        </p:nvSpPr>
        <p:spPr>
          <a:xfrm>
            <a:off x="2443163" y="1171575"/>
            <a:ext cx="2190750" cy="3162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8500"/>
            <a:ext cx="5661025" cy="36893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52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9525"/>
            <a:ext cx="3067050" cy="469900"/>
          </a:xfrm>
          <a:prstGeom prst="rect">
            <a:avLst/>
          </a:prstGeom>
        </p:spPr>
        <p:txBody>
          <a:bodyPr vert="horz" lIns="91440" tIns="45720" rIns="91440" bIns="45720" rtlCol="0" anchor="b"/>
          <a:lstStyle>
            <a:lvl1pPr algn="r">
              <a:defRPr sz="1200"/>
            </a:lvl1pPr>
          </a:lstStyle>
          <a:p>
            <a:fld id="{466DE931-013C-4BFA-8571-433121335FBA}" type="slidenum">
              <a:rPr lang="en-US" smtClean="0"/>
              <a:t>‹#›</a:t>
            </a:fld>
            <a:endParaRPr lang="en-US"/>
          </a:p>
        </p:txBody>
      </p:sp>
    </p:spTree>
    <p:extLst>
      <p:ext uri="{BB962C8B-B14F-4D97-AF65-F5344CB8AC3E}">
        <p14:creationId xmlns:p14="http://schemas.microsoft.com/office/powerpoint/2010/main" val="164615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6008E231-3BB6-4155-B82B-E8E40BB4AF4B}" type="slidenum">
              <a:rPr lang="he-IL" smtClean="0"/>
              <a:pPr>
                <a:defRPr/>
              </a:pPr>
              <a:t>11</a:t>
            </a:fld>
            <a:endParaRPr lang="he-IL"/>
          </a:p>
        </p:txBody>
      </p:sp>
    </p:spTree>
    <p:extLst>
      <p:ext uri="{BB962C8B-B14F-4D97-AF65-F5344CB8AC3E}">
        <p14:creationId xmlns:p14="http://schemas.microsoft.com/office/powerpoint/2010/main" val="833481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e-IL" altLang="he-IL" dirty="0" smtClean="0"/>
          </a:p>
        </p:txBody>
      </p:sp>
      <p:sp>
        <p:nvSpPr>
          <p:cNvPr id="6148"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B5F4A89-62F5-489E-A89A-EAFF66E7F34D}" type="slidenum">
              <a:rPr lang="he-IL" altLang="he-IL" smtClean="0"/>
              <a:pPr/>
              <a:t>12</a:t>
            </a:fld>
            <a:endParaRPr lang="he-IL" altLang="he-IL" smtClean="0"/>
          </a:p>
        </p:txBody>
      </p:sp>
    </p:spTree>
    <p:extLst>
      <p:ext uri="{BB962C8B-B14F-4D97-AF65-F5344CB8AC3E}">
        <p14:creationId xmlns:p14="http://schemas.microsoft.com/office/powerpoint/2010/main" val="3935629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228600" indent="-228600" algn="r">
              <a:buFont typeface="+mj-lt"/>
              <a:buAutoNum type="arabicPeriod"/>
            </a:pPr>
            <a:r>
              <a:rPr lang="he-IL" sz="1200" b="1" i="1" u="none" kern="1200" baseline="0" dirty="0" smtClean="0">
                <a:solidFill>
                  <a:schemeClr val="bg1"/>
                </a:solidFill>
                <a:latin typeface="+mn-lt"/>
                <a:ea typeface="+mn-ea"/>
                <a:cs typeface="Guttman Hatzvi" panose="02010401010101010101" pitchFamily="2" charset="-79"/>
              </a:rPr>
              <a:t> </a:t>
            </a:r>
            <a:r>
              <a:rPr lang="en-US" sz="1200" b="1" i="1" u="sng" kern="1200" dirty="0" smtClean="0">
                <a:solidFill>
                  <a:schemeClr val="bg1"/>
                </a:solidFill>
                <a:latin typeface="+mn-lt"/>
                <a:ea typeface="+mn-ea"/>
                <a:cs typeface="Guttman Hatzvi" panose="02010401010101010101" pitchFamily="2" charset="-79"/>
              </a:rPr>
              <a:t>Trident Jackal</a:t>
            </a:r>
            <a:r>
              <a:rPr lang="he-IL" sz="1200" b="1" i="1" u="none" kern="1200" baseline="0" dirty="0" smtClean="0">
                <a:solidFill>
                  <a:schemeClr val="bg1"/>
                </a:solidFill>
                <a:latin typeface="+mn-lt"/>
                <a:ea typeface="+mn-ea"/>
                <a:cs typeface="Guttman Hatzvi" panose="02010401010101010101" pitchFamily="2" charset="-79"/>
              </a:rPr>
              <a:t> – </a:t>
            </a:r>
            <a:r>
              <a:rPr lang="he-IL" sz="1200" b="1" kern="1200" dirty="0" smtClean="0">
                <a:solidFill>
                  <a:schemeClr val="bg1"/>
                </a:solidFill>
                <a:latin typeface="+mn-lt"/>
                <a:ea typeface="+mn-ea"/>
                <a:cs typeface="Guttman Hatzvi" panose="02010401010101010101" pitchFamily="2" charset="-79"/>
              </a:rPr>
              <a:t>תרגיל </a:t>
            </a:r>
            <a:r>
              <a:rPr lang="en-US" sz="1200" b="1" kern="1200" dirty="0" smtClean="0">
                <a:solidFill>
                  <a:schemeClr val="bg1"/>
                </a:solidFill>
                <a:latin typeface="+mn-lt"/>
                <a:ea typeface="+mn-ea"/>
                <a:cs typeface="Guttman Hatzvi" panose="02010401010101010101" pitchFamily="2" charset="-79"/>
              </a:rPr>
              <a:t>CAX/CPX</a:t>
            </a:r>
            <a:r>
              <a:rPr lang="he-IL" sz="1200" b="1" kern="1200" dirty="0" smtClean="0">
                <a:solidFill>
                  <a:schemeClr val="bg1"/>
                </a:solidFill>
                <a:latin typeface="+mn-lt"/>
                <a:ea typeface="+mn-ea"/>
                <a:cs typeface="Guttman Hatzvi" panose="02010401010101010101" pitchFamily="2" charset="-79"/>
              </a:rPr>
              <a:t> ממוחשב לדרג המבצעי לאימון, הערכת והסמכת ה-</a:t>
            </a:r>
            <a:r>
              <a:rPr lang="en-US" sz="1200" b="1" kern="1200" dirty="0" smtClean="0">
                <a:solidFill>
                  <a:schemeClr val="bg1"/>
                </a:solidFill>
                <a:latin typeface="+mn-lt"/>
                <a:ea typeface="+mn-ea"/>
                <a:cs typeface="Guttman Hatzvi" panose="02010401010101010101" pitchFamily="2" charset="-79"/>
              </a:rPr>
              <a:t>AARC</a:t>
            </a:r>
            <a:r>
              <a:rPr lang="he-IL" sz="1200" b="1" kern="1200" dirty="0" smtClean="0">
                <a:solidFill>
                  <a:schemeClr val="bg1"/>
                </a:solidFill>
                <a:latin typeface="+mn-lt"/>
                <a:ea typeface="+mn-ea"/>
                <a:cs typeface="Guttman Hatzvi" panose="02010401010101010101" pitchFamily="2" charset="-79"/>
              </a:rPr>
              <a:t> (כוח התגובה המהירה של נאט"ו) כפקדה משולבת לתכנון וביצוע מבצעים מוגבלים (לא מבצעי סעיף 5).</a:t>
            </a:r>
          </a:p>
          <a:p>
            <a:pPr marL="228600" indent="-228600" algn="r">
              <a:buFont typeface="+mj-lt"/>
              <a:buAutoNum type="arabicPeriod"/>
            </a:pPr>
            <a:endParaRPr lang="he-IL" b="1" baseline="0" dirty="0" smtClean="0"/>
          </a:p>
          <a:p>
            <a:pPr marL="228600" indent="-228600">
              <a:buAutoNum type="arabicPeriod"/>
            </a:pPr>
            <a:endParaRPr lang="he-IL" baseline="0" dirty="0" smtClean="0"/>
          </a:p>
          <a:p>
            <a:pPr marL="228600" indent="-228600">
              <a:buAutoNum type="arabicPeriod"/>
            </a:pPr>
            <a:r>
              <a:rPr lang="he-IL" baseline="0" dirty="0" smtClean="0"/>
              <a:t>קורסים – גאנט שלם בשקף  5-6. גרף למעקב. </a:t>
            </a:r>
          </a:p>
          <a:p>
            <a:pPr marL="228600" indent="-228600">
              <a:buAutoNum type="arabicPeriod"/>
            </a:pPr>
            <a:r>
              <a:rPr lang="he-IL" baseline="0" dirty="0" smtClean="0"/>
              <a:t>שת"פ ים – אישור מפקדים לאחר תהליך הוולידציה, עוד כחצי שנה לאחר השגת יכולת בסיסית.</a:t>
            </a: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r>
              <a:rPr lang="he-IL" baseline="0" dirty="0" smtClean="0"/>
              <a:t>שת"פ כו"מ – ניסינו להתניע – חוסר חוזקה </a:t>
            </a:r>
            <a:r>
              <a:rPr lang="he-IL" baseline="0" dirty="0" err="1" smtClean="0"/>
              <a:t>בקש"ח</a:t>
            </a:r>
            <a:r>
              <a:rPr lang="he-IL" baseline="0" dirty="0" smtClean="0"/>
              <a:t> כו"מ נאט"ו נושא הסיווג מגביל יכולת פעילות. </a:t>
            </a: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r>
              <a:rPr lang="he-IL" baseline="0" dirty="0" smtClean="0"/>
              <a:t>פיקוד הטרנספורמציה – בהתאם לחובק עולם.</a:t>
            </a: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r>
              <a:rPr lang="he-IL" baseline="0" dirty="0" smtClean="0"/>
              <a:t>כנס יוהל"מ – במימון נאט"ו. בנושא שילוב נשים בצה"ל (מניעת הטרדות מיניות, ביקור ביחידות מעורבות ופאנל לוחמות) </a:t>
            </a:r>
            <a:r>
              <a:rPr lang="he-IL" dirty="0" smtClean="0"/>
              <a:t>(בדומה לקבוצת ה-</a:t>
            </a:r>
            <a:r>
              <a:rPr lang="en-US" dirty="0" smtClean="0"/>
              <a:t>BMD</a:t>
            </a:r>
            <a:r>
              <a:rPr lang="he-IL" dirty="0" smtClean="0"/>
              <a:t> שתגיע</a:t>
            </a:r>
            <a:r>
              <a:rPr lang="he-IL" baseline="0" dirty="0" smtClean="0"/>
              <a:t> ארצה באירוח ר' חומה, להגדיר מינימום ומקסימום משתתפים ע"מ שיוכל לקרות או לא).</a:t>
            </a: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r>
              <a:rPr lang="he-IL" baseline="0" dirty="0" smtClean="0"/>
              <a:t>מקרפ"ר – שת"פ רב מטעם </a:t>
            </a:r>
            <a:r>
              <a:rPr lang="he-IL" baseline="0" dirty="0" err="1" smtClean="0"/>
              <a:t>ז"י</a:t>
            </a:r>
            <a:r>
              <a:rPr lang="he-IL" baseline="0" dirty="0" smtClean="0"/>
              <a:t>.</a:t>
            </a:r>
          </a:p>
          <a:p>
            <a:pPr marL="228600" indent="-228600">
              <a:buAutoNum type="arabicPeriod"/>
            </a:pPr>
            <a:endParaRPr lang="he-IL" baseline="0" dirty="0" smtClean="0"/>
          </a:p>
          <a:p>
            <a:pPr marL="228600" indent="-228600">
              <a:buAutoNum type="arabicPeriod"/>
            </a:pPr>
            <a:endParaRPr lang="he-IL" dirty="0"/>
          </a:p>
        </p:txBody>
      </p:sp>
      <p:sp>
        <p:nvSpPr>
          <p:cNvPr id="4" name="מציין מיקום של מספר שקופית 3"/>
          <p:cNvSpPr>
            <a:spLocks noGrp="1"/>
          </p:cNvSpPr>
          <p:nvPr>
            <p:ph type="sldNum" sz="quarter" idx="10"/>
          </p:nvPr>
        </p:nvSpPr>
        <p:spPr/>
        <p:txBody>
          <a:bodyPr/>
          <a:lstStyle/>
          <a:p>
            <a:fld id="{AE31914A-02E3-4D72-A746-A346FECEC3C5}" type="slidenum">
              <a:rPr lang="he-IL" smtClean="0"/>
              <a:t>13</a:t>
            </a:fld>
            <a:endParaRPr lang="he-IL"/>
          </a:p>
        </p:txBody>
      </p:sp>
    </p:spTree>
    <p:extLst>
      <p:ext uri="{BB962C8B-B14F-4D97-AF65-F5344CB8AC3E}">
        <p14:creationId xmlns:p14="http://schemas.microsoft.com/office/powerpoint/2010/main" val="3722736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E1D5C26D-65C7-4E68-93BE-E2B10E8945E4}" type="slidenum">
              <a:rPr lang="he-IL" smtClean="0">
                <a:solidFill>
                  <a:prstClr val="black"/>
                </a:solidFill>
              </a:rPr>
              <a:pPr/>
              <a:t>14</a:t>
            </a:fld>
            <a:endParaRPr lang="he-IL" dirty="0">
              <a:solidFill>
                <a:prstClr val="black"/>
              </a:solidFill>
            </a:endParaRPr>
          </a:p>
        </p:txBody>
      </p:sp>
    </p:spTree>
    <p:extLst>
      <p:ext uri="{BB962C8B-B14F-4D97-AF65-F5344CB8AC3E}">
        <p14:creationId xmlns:p14="http://schemas.microsoft.com/office/powerpoint/2010/main" val="1843781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4">
            <a:lumMod val="50000"/>
          </a:schemeClr>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xmlns="" id="{6E26CF3A-F55E-E544-9FB2-7100E5D01487}"/>
              </a:ext>
            </a:extLst>
          </p:cNvPr>
          <p:cNvSpPr/>
          <p:nvPr userDrawn="1"/>
        </p:nvSpPr>
        <p:spPr>
          <a:xfrm>
            <a:off x="0" y="0"/>
            <a:ext cx="6858000" cy="12064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2" name="Title 1" hidden="1">
            <a:extLst>
              <a:ext uri="{FF2B5EF4-FFF2-40B4-BE49-F238E27FC236}">
                <a16:creationId xmlns:a16="http://schemas.microsoft.com/office/drawing/2014/main" xmlns="" id="{E8C10ABA-8587-C140-975A-2657A46279AA}"/>
              </a:ext>
            </a:extLst>
          </p:cNvPr>
          <p:cNvSpPr>
            <a:spLocks noGrp="1"/>
          </p:cNvSpPr>
          <p:nvPr>
            <p:ph type="title" hasCustomPrompt="1"/>
          </p:nvPr>
        </p:nvSpPr>
        <p:spPr>
          <a:xfrm>
            <a:off x="379685" y="440541"/>
            <a:ext cx="5131177" cy="580159"/>
          </a:xfrm>
        </p:spPr>
        <p:txBody>
          <a:bodyPr lIns="0" rIns="0">
            <a:noAutofit/>
          </a:bodyPr>
          <a:lstStyle>
            <a:lvl1pPr>
              <a:defRPr sz="3600" b="0" i="0">
                <a:solidFill>
                  <a:schemeClr val="accent4">
                    <a:lumMod val="50000"/>
                  </a:schemeClr>
                </a:solidFill>
                <a:latin typeface="+mn-lt"/>
              </a:defRPr>
            </a:lvl1pPr>
          </a:lstStyle>
          <a:p>
            <a:r>
              <a:rPr lang="en-US" noProof="0"/>
              <a:t>NAME HERE</a:t>
            </a:r>
          </a:p>
        </p:txBody>
      </p:sp>
      <p:sp>
        <p:nvSpPr>
          <p:cNvPr id="20" name="Text Placeholder 18" hidden="1">
            <a:extLst>
              <a:ext uri="{FF2B5EF4-FFF2-40B4-BE49-F238E27FC236}">
                <a16:creationId xmlns:a16="http://schemas.microsoft.com/office/drawing/2014/main" xmlns="" id="{5B977851-1691-7D44-B07D-01B553D09910}"/>
              </a:ext>
            </a:extLst>
          </p:cNvPr>
          <p:cNvSpPr>
            <a:spLocks noGrp="1"/>
          </p:cNvSpPr>
          <p:nvPr>
            <p:ph type="body" sz="quarter" idx="11" hasCustomPrompt="1"/>
          </p:nvPr>
        </p:nvSpPr>
        <p:spPr>
          <a:xfrm>
            <a:off x="3464816" y="6821095"/>
            <a:ext cx="1534463" cy="253846"/>
          </a:xfrm>
        </p:spPr>
        <p:txBody>
          <a:bodyPr lIns="0" rIns="0" anchor="ctr">
            <a:noAutofit/>
          </a:bodyPr>
          <a:lstStyle>
            <a:lvl1pPr marL="0" indent="0">
              <a:buNone/>
              <a:defRPr sz="120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noProof="0"/>
              <a:t>EDUCATION</a:t>
            </a:r>
          </a:p>
        </p:txBody>
      </p:sp>
      <p:sp>
        <p:nvSpPr>
          <p:cNvPr id="25" name="Text Placeholder 18" hidden="1">
            <a:extLst>
              <a:ext uri="{FF2B5EF4-FFF2-40B4-BE49-F238E27FC236}">
                <a16:creationId xmlns:a16="http://schemas.microsoft.com/office/drawing/2014/main" xmlns="" id="{420A5075-C2B7-444D-BC6C-6938ACA01FF6}"/>
              </a:ext>
            </a:extLst>
          </p:cNvPr>
          <p:cNvSpPr>
            <a:spLocks noGrp="1"/>
          </p:cNvSpPr>
          <p:nvPr>
            <p:ph type="body" sz="quarter" idx="12" hasCustomPrompt="1"/>
          </p:nvPr>
        </p:nvSpPr>
        <p:spPr>
          <a:xfrm>
            <a:off x="4100528" y="7154185"/>
            <a:ext cx="1359978" cy="293664"/>
          </a:xfrm>
        </p:spPr>
        <p:txBody>
          <a:bodyPr lIns="0" rIns="0" anchor="ctr">
            <a:normAutofit/>
          </a:bodyPr>
          <a:lstStyle>
            <a:lvl1pPr marL="0" indent="0">
              <a:buNone/>
              <a:defRPr sz="120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noProof="0"/>
              <a:t>School Name</a:t>
            </a:r>
          </a:p>
        </p:txBody>
      </p:sp>
      <p:sp>
        <p:nvSpPr>
          <p:cNvPr id="30" name="Text Placeholder 18" hidden="1">
            <a:extLst>
              <a:ext uri="{FF2B5EF4-FFF2-40B4-BE49-F238E27FC236}">
                <a16:creationId xmlns:a16="http://schemas.microsoft.com/office/drawing/2014/main" xmlns="" id="{5C2D1E8C-5EC6-3F41-93FE-E77D60FCAF9D}"/>
              </a:ext>
            </a:extLst>
          </p:cNvPr>
          <p:cNvSpPr>
            <a:spLocks noGrp="1"/>
          </p:cNvSpPr>
          <p:nvPr>
            <p:ph type="body" sz="quarter" idx="13" hasCustomPrompt="1"/>
          </p:nvPr>
        </p:nvSpPr>
        <p:spPr>
          <a:xfrm>
            <a:off x="4100528" y="7413540"/>
            <a:ext cx="1359978" cy="220634"/>
          </a:xfrm>
        </p:spPr>
        <p:txBody>
          <a:bodyPr lIns="0" rIns="0" anchor="ctr">
            <a:noAutofit/>
          </a:bodyPr>
          <a:lstStyle>
            <a:lvl1pPr marL="0" indent="0">
              <a:buNone/>
              <a:defRPr sz="1200">
                <a:solidFill>
                  <a:schemeClr val="bg1"/>
                </a:solidFill>
                <a:latin typeface="+mj-lt"/>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noProof="0"/>
              <a:t>[Date From]-[To]</a:t>
            </a:r>
          </a:p>
        </p:txBody>
      </p:sp>
      <p:sp>
        <p:nvSpPr>
          <p:cNvPr id="31" name="Text Placeholder 18" hidden="1">
            <a:extLst>
              <a:ext uri="{FF2B5EF4-FFF2-40B4-BE49-F238E27FC236}">
                <a16:creationId xmlns:a16="http://schemas.microsoft.com/office/drawing/2014/main" xmlns="" id="{5262C941-7E67-EA41-A288-3F705E28D280}"/>
              </a:ext>
            </a:extLst>
          </p:cNvPr>
          <p:cNvSpPr>
            <a:spLocks noGrp="1"/>
          </p:cNvSpPr>
          <p:nvPr>
            <p:ph type="body" sz="quarter" idx="14" hasCustomPrompt="1"/>
          </p:nvPr>
        </p:nvSpPr>
        <p:spPr>
          <a:xfrm>
            <a:off x="4100528" y="7622419"/>
            <a:ext cx="1359978" cy="220634"/>
          </a:xfrm>
        </p:spPr>
        <p:txBody>
          <a:bodyPr lIns="0" rIns="0" anchor="ctr">
            <a:noAutofit/>
          </a:bodyPr>
          <a:lstStyle>
            <a:lvl1pPr marL="0" indent="0">
              <a:buNone/>
              <a:defRPr sz="1200" i="1">
                <a:solidFill>
                  <a:schemeClr val="bg1"/>
                </a:solidFill>
                <a:latin typeface="+mj-lt"/>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noProof="0"/>
              <a:t>[Name of Degree]</a:t>
            </a:r>
          </a:p>
        </p:txBody>
      </p:sp>
      <p:sp>
        <p:nvSpPr>
          <p:cNvPr id="42" name="Text Placeholder 18" hidden="1">
            <a:extLst>
              <a:ext uri="{FF2B5EF4-FFF2-40B4-BE49-F238E27FC236}">
                <a16:creationId xmlns:a16="http://schemas.microsoft.com/office/drawing/2014/main" xmlns="" id="{BF56832D-FE58-2F46-9555-1CCA6C0981CF}"/>
              </a:ext>
            </a:extLst>
          </p:cNvPr>
          <p:cNvSpPr>
            <a:spLocks noGrp="1"/>
          </p:cNvSpPr>
          <p:nvPr>
            <p:ph type="body" sz="quarter" idx="15" hasCustomPrompt="1"/>
          </p:nvPr>
        </p:nvSpPr>
        <p:spPr>
          <a:xfrm>
            <a:off x="5904434" y="7626916"/>
            <a:ext cx="693702" cy="219386"/>
          </a:xfrm>
        </p:spPr>
        <p:txBody>
          <a:bodyPr lIns="0" rIns="0" anchor="ctr">
            <a:normAutofit/>
          </a:bodyPr>
          <a:lstStyle>
            <a:lvl1pPr marL="0" indent="0" algn="ctr">
              <a:buNone/>
              <a:defRPr sz="140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noProof="0"/>
              <a:t>GPA</a:t>
            </a:r>
          </a:p>
        </p:txBody>
      </p:sp>
      <p:sp>
        <p:nvSpPr>
          <p:cNvPr id="43" name="Text Placeholder 18" hidden="1">
            <a:extLst>
              <a:ext uri="{FF2B5EF4-FFF2-40B4-BE49-F238E27FC236}">
                <a16:creationId xmlns:a16="http://schemas.microsoft.com/office/drawing/2014/main" xmlns="" id="{FDF93C53-2C8A-884C-B211-EF7B46AB70A6}"/>
              </a:ext>
            </a:extLst>
          </p:cNvPr>
          <p:cNvSpPr>
            <a:spLocks noGrp="1"/>
          </p:cNvSpPr>
          <p:nvPr>
            <p:ph type="body" sz="quarter" idx="16" hasCustomPrompt="1"/>
          </p:nvPr>
        </p:nvSpPr>
        <p:spPr>
          <a:xfrm>
            <a:off x="5904434" y="7207874"/>
            <a:ext cx="693702" cy="426348"/>
          </a:xfrm>
        </p:spPr>
        <p:txBody>
          <a:bodyPr lIns="0" rIns="0" anchor="ctr">
            <a:noAutofit/>
          </a:bodyPr>
          <a:lstStyle>
            <a:lvl1pPr marL="0" indent="0" algn="ctr">
              <a:buNone/>
              <a:defRPr sz="3200" b="1">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noProof="0"/>
              <a:t>4.0</a:t>
            </a:r>
          </a:p>
        </p:txBody>
      </p:sp>
      <p:sp>
        <p:nvSpPr>
          <p:cNvPr id="96" name="Text Placeholder 8" hidden="1">
            <a:extLst>
              <a:ext uri="{FF2B5EF4-FFF2-40B4-BE49-F238E27FC236}">
                <a16:creationId xmlns:a16="http://schemas.microsoft.com/office/drawing/2014/main" xmlns="" id="{2B1A41A9-8C5A-224E-9B99-968DDF5B8251}"/>
              </a:ext>
            </a:extLst>
          </p:cNvPr>
          <p:cNvSpPr>
            <a:spLocks noGrp="1"/>
          </p:cNvSpPr>
          <p:nvPr>
            <p:ph type="body" sz="quarter" idx="26" hasCustomPrompt="1"/>
          </p:nvPr>
        </p:nvSpPr>
        <p:spPr>
          <a:xfrm>
            <a:off x="379685" y="1700123"/>
            <a:ext cx="2925613" cy="269543"/>
          </a:xfrm>
        </p:spPr>
        <p:txBody>
          <a:bodyPr lIns="0" rIns="0" anchor="ctr">
            <a:noAutofit/>
          </a:bodyPr>
          <a:lstStyle>
            <a:lvl1pPr marL="0" indent="0">
              <a:buNone/>
              <a:defRPr sz="1100" b="0" i="0">
                <a:solidFill>
                  <a:schemeClr val="bg1"/>
                </a:solidFill>
              </a:defRPr>
            </a:lvl1pPr>
          </a:lstStyle>
          <a:p>
            <a:pPr lvl="0"/>
            <a:r>
              <a:rPr lang="en-US" noProof="0"/>
              <a:t>Company Name | Job Title</a:t>
            </a:r>
          </a:p>
        </p:txBody>
      </p:sp>
      <p:sp>
        <p:nvSpPr>
          <p:cNvPr id="97" name="Text Placeholder 8" hidden="1">
            <a:extLst>
              <a:ext uri="{FF2B5EF4-FFF2-40B4-BE49-F238E27FC236}">
                <a16:creationId xmlns:a16="http://schemas.microsoft.com/office/drawing/2014/main" xmlns="" id="{621A3ADB-23BD-8F43-BACD-95921D4463F0}"/>
              </a:ext>
            </a:extLst>
          </p:cNvPr>
          <p:cNvSpPr>
            <a:spLocks noGrp="1"/>
          </p:cNvSpPr>
          <p:nvPr>
            <p:ph type="body" sz="quarter" idx="27" hasCustomPrompt="1"/>
          </p:nvPr>
        </p:nvSpPr>
        <p:spPr>
          <a:xfrm>
            <a:off x="379685" y="2015386"/>
            <a:ext cx="2925613" cy="156475"/>
          </a:xfrm>
        </p:spPr>
        <p:txBody>
          <a:bodyPr lIns="0" rIns="0" anchor="ctr">
            <a:noAutofit/>
          </a:bodyPr>
          <a:lstStyle>
            <a:lvl1pPr marL="0" indent="0">
              <a:buNone/>
              <a:defRPr sz="1000" b="0" i="0">
                <a:solidFill>
                  <a:schemeClr val="bg1"/>
                </a:solidFill>
              </a:defRPr>
            </a:lvl1pPr>
          </a:lstStyle>
          <a:p>
            <a:pPr lvl="0"/>
            <a:r>
              <a:rPr lang="en-US" noProof="0"/>
              <a:t>[Dates From]-[To]</a:t>
            </a:r>
          </a:p>
        </p:txBody>
      </p:sp>
      <p:sp>
        <p:nvSpPr>
          <p:cNvPr id="98" name="Text Placeholder 8" hidden="1">
            <a:extLst>
              <a:ext uri="{FF2B5EF4-FFF2-40B4-BE49-F238E27FC236}">
                <a16:creationId xmlns:a16="http://schemas.microsoft.com/office/drawing/2014/main" xmlns="" id="{D6D17EAF-2F02-AA4A-8E44-8B309C23BE74}"/>
              </a:ext>
            </a:extLst>
          </p:cNvPr>
          <p:cNvSpPr>
            <a:spLocks noGrp="1"/>
          </p:cNvSpPr>
          <p:nvPr>
            <p:ph type="body" sz="quarter" idx="28" hasCustomPrompt="1"/>
          </p:nvPr>
        </p:nvSpPr>
        <p:spPr>
          <a:xfrm>
            <a:off x="379684" y="2227637"/>
            <a:ext cx="2925612" cy="741406"/>
          </a:xfrm>
        </p:spPr>
        <p:txBody>
          <a:bodyPr lIns="0" tIns="0" rIns="0" anchor="t">
            <a:noAutofit/>
          </a:bodyPr>
          <a:lstStyle>
            <a:lvl1pPr marL="0" indent="0">
              <a:lnSpc>
                <a:spcPct val="100000"/>
              </a:lnSpc>
              <a:buNone/>
              <a:defRPr sz="1000" b="0" i="0">
                <a:solidFill>
                  <a:schemeClr val="bg1"/>
                </a:solidFill>
                <a:latin typeface="+mj-lt"/>
              </a:defRPr>
            </a:lvl1pPr>
          </a:lstStyle>
          <a:p>
            <a:pPr lvl="0"/>
            <a:r>
              <a:rPr lang="en-US" noProof="0"/>
              <a:t>Lorem ipsum dolor sit amet, consectetur adipiscing elit, sed do eiusmod tempor incididunt ut labore et dolore magna aliqua. Ut enim ad minim veniam, quis nostrud exercitation.</a:t>
            </a:r>
          </a:p>
        </p:txBody>
      </p:sp>
      <p:sp>
        <p:nvSpPr>
          <p:cNvPr id="99" name="Text Placeholder 8" hidden="1">
            <a:extLst>
              <a:ext uri="{FF2B5EF4-FFF2-40B4-BE49-F238E27FC236}">
                <a16:creationId xmlns:a16="http://schemas.microsoft.com/office/drawing/2014/main" xmlns="" id="{6E210A9C-46CF-E34B-8A51-F4EB49C0E818}"/>
              </a:ext>
            </a:extLst>
          </p:cNvPr>
          <p:cNvSpPr>
            <a:spLocks noGrp="1"/>
          </p:cNvSpPr>
          <p:nvPr>
            <p:ph type="body" sz="quarter" idx="29" hasCustomPrompt="1"/>
          </p:nvPr>
        </p:nvSpPr>
        <p:spPr>
          <a:xfrm>
            <a:off x="379685" y="1240879"/>
            <a:ext cx="2925613" cy="317689"/>
          </a:xfrm>
        </p:spPr>
        <p:txBody>
          <a:bodyPr lIns="0" rIns="0" anchor="ctr">
            <a:normAutofit/>
          </a:bodyPr>
          <a:lstStyle>
            <a:lvl1pPr marL="0" indent="0">
              <a:buNone/>
              <a:defRPr sz="1200" b="0" i="0">
                <a:solidFill>
                  <a:schemeClr val="bg1"/>
                </a:solidFill>
              </a:defRPr>
            </a:lvl1pPr>
          </a:lstStyle>
          <a:p>
            <a:pPr lvl="0"/>
            <a:r>
              <a:rPr lang="en-US" noProof="0"/>
              <a:t>EXPERIENCE</a:t>
            </a:r>
          </a:p>
        </p:txBody>
      </p:sp>
      <p:sp>
        <p:nvSpPr>
          <p:cNvPr id="104" name="Text Placeholder 8" hidden="1">
            <a:extLst>
              <a:ext uri="{FF2B5EF4-FFF2-40B4-BE49-F238E27FC236}">
                <a16:creationId xmlns:a16="http://schemas.microsoft.com/office/drawing/2014/main" xmlns="" id="{5B112CE7-45E8-2E43-A633-DB4096453E16}"/>
              </a:ext>
            </a:extLst>
          </p:cNvPr>
          <p:cNvSpPr>
            <a:spLocks noGrp="1"/>
          </p:cNvSpPr>
          <p:nvPr>
            <p:ph type="body" sz="quarter" idx="30" hasCustomPrompt="1"/>
          </p:nvPr>
        </p:nvSpPr>
        <p:spPr>
          <a:xfrm>
            <a:off x="379685" y="3077308"/>
            <a:ext cx="2925613" cy="269543"/>
          </a:xfrm>
        </p:spPr>
        <p:txBody>
          <a:bodyPr lIns="0" rIns="0" anchor="ctr">
            <a:noAutofit/>
          </a:bodyPr>
          <a:lstStyle>
            <a:lvl1pPr marL="0" indent="0">
              <a:buNone/>
              <a:defRPr sz="1100" b="0" i="0">
                <a:solidFill>
                  <a:schemeClr val="bg1"/>
                </a:solidFill>
              </a:defRPr>
            </a:lvl1pPr>
          </a:lstStyle>
          <a:p>
            <a:pPr lvl="0"/>
            <a:r>
              <a:rPr lang="en-US" noProof="0"/>
              <a:t>Company Name | Job Title</a:t>
            </a:r>
          </a:p>
        </p:txBody>
      </p:sp>
      <p:sp>
        <p:nvSpPr>
          <p:cNvPr id="105" name="Text Placeholder 8" hidden="1">
            <a:extLst>
              <a:ext uri="{FF2B5EF4-FFF2-40B4-BE49-F238E27FC236}">
                <a16:creationId xmlns:a16="http://schemas.microsoft.com/office/drawing/2014/main" xmlns="" id="{57C75573-1BA8-C749-8829-0A0E96DACB4F}"/>
              </a:ext>
            </a:extLst>
          </p:cNvPr>
          <p:cNvSpPr>
            <a:spLocks noGrp="1"/>
          </p:cNvSpPr>
          <p:nvPr>
            <p:ph type="body" sz="quarter" idx="31" hasCustomPrompt="1"/>
          </p:nvPr>
        </p:nvSpPr>
        <p:spPr>
          <a:xfrm>
            <a:off x="379685" y="3392571"/>
            <a:ext cx="2925613" cy="156475"/>
          </a:xfrm>
        </p:spPr>
        <p:txBody>
          <a:bodyPr lIns="0" rIns="0" anchor="ctr">
            <a:noAutofit/>
          </a:bodyPr>
          <a:lstStyle>
            <a:lvl1pPr marL="0" indent="0">
              <a:buNone/>
              <a:defRPr sz="1000" b="0" i="0">
                <a:solidFill>
                  <a:schemeClr val="bg1"/>
                </a:solidFill>
              </a:defRPr>
            </a:lvl1pPr>
          </a:lstStyle>
          <a:p>
            <a:pPr lvl="0"/>
            <a:r>
              <a:rPr lang="en-US" noProof="0"/>
              <a:t>[Dates From]-[To]</a:t>
            </a:r>
          </a:p>
        </p:txBody>
      </p:sp>
      <p:sp>
        <p:nvSpPr>
          <p:cNvPr id="106" name="Text Placeholder 8" hidden="1">
            <a:extLst>
              <a:ext uri="{FF2B5EF4-FFF2-40B4-BE49-F238E27FC236}">
                <a16:creationId xmlns:a16="http://schemas.microsoft.com/office/drawing/2014/main" xmlns="" id="{03288328-BBC2-C043-ABA7-6DE1329DE976}"/>
              </a:ext>
            </a:extLst>
          </p:cNvPr>
          <p:cNvSpPr>
            <a:spLocks noGrp="1"/>
          </p:cNvSpPr>
          <p:nvPr>
            <p:ph type="body" sz="quarter" idx="32" hasCustomPrompt="1"/>
          </p:nvPr>
        </p:nvSpPr>
        <p:spPr>
          <a:xfrm>
            <a:off x="379684" y="3604821"/>
            <a:ext cx="2925612" cy="724739"/>
          </a:xfrm>
        </p:spPr>
        <p:txBody>
          <a:bodyPr lIns="0" tIns="0" rIns="0" anchor="t">
            <a:noAutofit/>
          </a:bodyPr>
          <a:lstStyle>
            <a:lvl1pPr marL="0" indent="0">
              <a:lnSpc>
                <a:spcPct val="100000"/>
              </a:lnSpc>
              <a:buNone/>
              <a:defRPr sz="1000" b="0" i="0">
                <a:solidFill>
                  <a:schemeClr val="bg1"/>
                </a:solidFill>
                <a:latin typeface="+mj-lt"/>
              </a:defRPr>
            </a:lvl1pPr>
          </a:lstStyle>
          <a:p>
            <a:pPr lvl="0"/>
            <a:r>
              <a:rPr lang="en-US" noProof="0"/>
              <a:t>Lorem ipsum dolor sit amet, consectetur adipiscing elit, sed do eiusmod tempor incididunt ut labore et dolore magna aliqua. Ut enm ad minim veniam, quis nostrud exercitation.</a:t>
            </a:r>
          </a:p>
        </p:txBody>
      </p:sp>
      <p:sp>
        <p:nvSpPr>
          <p:cNvPr id="107" name="Text Placeholder 8" hidden="1">
            <a:extLst>
              <a:ext uri="{FF2B5EF4-FFF2-40B4-BE49-F238E27FC236}">
                <a16:creationId xmlns:a16="http://schemas.microsoft.com/office/drawing/2014/main" xmlns="" id="{82046C4E-90DA-4347-A96F-BD316B2235F4}"/>
              </a:ext>
            </a:extLst>
          </p:cNvPr>
          <p:cNvSpPr>
            <a:spLocks noGrp="1"/>
          </p:cNvSpPr>
          <p:nvPr>
            <p:ph type="body" sz="quarter" idx="33" hasCustomPrompt="1"/>
          </p:nvPr>
        </p:nvSpPr>
        <p:spPr>
          <a:xfrm>
            <a:off x="379685" y="4449315"/>
            <a:ext cx="2925613" cy="269543"/>
          </a:xfrm>
        </p:spPr>
        <p:txBody>
          <a:bodyPr lIns="0" rIns="0" anchor="ctr">
            <a:noAutofit/>
          </a:bodyPr>
          <a:lstStyle>
            <a:lvl1pPr marL="0" indent="0">
              <a:buNone/>
              <a:defRPr sz="1100" b="0" i="0">
                <a:solidFill>
                  <a:schemeClr val="bg1"/>
                </a:solidFill>
              </a:defRPr>
            </a:lvl1pPr>
          </a:lstStyle>
          <a:p>
            <a:pPr lvl="0"/>
            <a:r>
              <a:rPr lang="en-US" noProof="0"/>
              <a:t>Company Name | Job Title</a:t>
            </a:r>
          </a:p>
        </p:txBody>
      </p:sp>
      <p:sp>
        <p:nvSpPr>
          <p:cNvPr id="108" name="Text Placeholder 8" hidden="1">
            <a:extLst>
              <a:ext uri="{FF2B5EF4-FFF2-40B4-BE49-F238E27FC236}">
                <a16:creationId xmlns:a16="http://schemas.microsoft.com/office/drawing/2014/main" xmlns="" id="{D7E3073B-1F03-B344-9CCF-D116EF964110}"/>
              </a:ext>
            </a:extLst>
          </p:cNvPr>
          <p:cNvSpPr>
            <a:spLocks noGrp="1"/>
          </p:cNvSpPr>
          <p:nvPr>
            <p:ph type="body" sz="quarter" idx="34" hasCustomPrompt="1"/>
          </p:nvPr>
        </p:nvSpPr>
        <p:spPr>
          <a:xfrm>
            <a:off x="379685" y="4764578"/>
            <a:ext cx="2925613" cy="156475"/>
          </a:xfrm>
        </p:spPr>
        <p:txBody>
          <a:bodyPr lIns="0" rIns="0" anchor="ctr">
            <a:noAutofit/>
          </a:bodyPr>
          <a:lstStyle>
            <a:lvl1pPr marL="0" indent="0">
              <a:buNone/>
              <a:defRPr sz="1000" b="0" i="0">
                <a:solidFill>
                  <a:schemeClr val="bg1"/>
                </a:solidFill>
              </a:defRPr>
            </a:lvl1pPr>
          </a:lstStyle>
          <a:p>
            <a:pPr lvl="0"/>
            <a:r>
              <a:rPr lang="en-US" noProof="0"/>
              <a:t>[Dates From]-[To]</a:t>
            </a:r>
          </a:p>
        </p:txBody>
      </p:sp>
      <p:sp>
        <p:nvSpPr>
          <p:cNvPr id="109" name="Text Placeholder 8" hidden="1">
            <a:extLst>
              <a:ext uri="{FF2B5EF4-FFF2-40B4-BE49-F238E27FC236}">
                <a16:creationId xmlns:a16="http://schemas.microsoft.com/office/drawing/2014/main" xmlns="" id="{2EE283F0-AFCD-5741-8C35-207ABF2D6E52}"/>
              </a:ext>
            </a:extLst>
          </p:cNvPr>
          <p:cNvSpPr>
            <a:spLocks noGrp="1"/>
          </p:cNvSpPr>
          <p:nvPr>
            <p:ph type="body" sz="quarter" idx="35" hasCustomPrompt="1"/>
          </p:nvPr>
        </p:nvSpPr>
        <p:spPr>
          <a:xfrm>
            <a:off x="379684" y="4976828"/>
            <a:ext cx="2925612" cy="768515"/>
          </a:xfrm>
        </p:spPr>
        <p:txBody>
          <a:bodyPr lIns="0" tIns="0" rIns="0" anchor="t">
            <a:noAutofit/>
          </a:bodyPr>
          <a:lstStyle>
            <a:lvl1pPr marL="0" indent="0">
              <a:lnSpc>
                <a:spcPct val="100000"/>
              </a:lnSpc>
              <a:buNone/>
              <a:defRPr sz="1000" b="0" i="0">
                <a:solidFill>
                  <a:schemeClr val="bg1"/>
                </a:solidFill>
                <a:latin typeface="+mj-lt"/>
              </a:defRPr>
            </a:lvl1pPr>
          </a:lstStyle>
          <a:p>
            <a:pPr lvl="0"/>
            <a:r>
              <a:rPr lang="en-US" noProof="0"/>
              <a:t>Lorem ipsum dolor sit amet, consectetur adipiscing elit, sed do eiusmod tempor incididunt ut labore et dolore magna aliqua. Ut enim ad minim veniam, quis nostrud exercitation.</a:t>
            </a:r>
          </a:p>
        </p:txBody>
      </p:sp>
      <p:sp>
        <p:nvSpPr>
          <p:cNvPr id="141" name="Text Placeholder 18" hidden="1">
            <a:extLst>
              <a:ext uri="{FF2B5EF4-FFF2-40B4-BE49-F238E27FC236}">
                <a16:creationId xmlns:a16="http://schemas.microsoft.com/office/drawing/2014/main" xmlns="" id="{74300729-6F26-BF4C-84B9-420C9383BB75}"/>
              </a:ext>
            </a:extLst>
          </p:cNvPr>
          <p:cNvSpPr>
            <a:spLocks noGrp="1"/>
          </p:cNvSpPr>
          <p:nvPr>
            <p:ph type="body" sz="quarter" idx="36" hasCustomPrompt="1"/>
          </p:nvPr>
        </p:nvSpPr>
        <p:spPr>
          <a:xfrm>
            <a:off x="3976400" y="8227469"/>
            <a:ext cx="2687637" cy="407044"/>
          </a:xfrm>
        </p:spPr>
        <p:txBody>
          <a:bodyPr lIns="0" rIns="0" anchor="ctr">
            <a:normAutofit/>
          </a:bodyPr>
          <a:lstStyle>
            <a:lvl1pPr marL="0" indent="0">
              <a:buNone/>
              <a:defRPr sz="1400" b="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noProof="0"/>
              <a:t>[www.website.com]</a:t>
            </a:r>
          </a:p>
        </p:txBody>
      </p:sp>
      <p:sp>
        <p:nvSpPr>
          <p:cNvPr id="142" name="Text Placeholder 18" hidden="1">
            <a:extLst>
              <a:ext uri="{FF2B5EF4-FFF2-40B4-BE49-F238E27FC236}">
                <a16:creationId xmlns:a16="http://schemas.microsoft.com/office/drawing/2014/main" xmlns="" id="{DDE57839-AE02-5A48-BA9C-A372F59A8A9A}"/>
              </a:ext>
            </a:extLst>
          </p:cNvPr>
          <p:cNvSpPr>
            <a:spLocks noGrp="1"/>
          </p:cNvSpPr>
          <p:nvPr>
            <p:ph type="body" sz="quarter" idx="37" hasCustomPrompt="1"/>
          </p:nvPr>
        </p:nvSpPr>
        <p:spPr>
          <a:xfrm>
            <a:off x="3976400" y="8732295"/>
            <a:ext cx="2687637" cy="407044"/>
          </a:xfrm>
        </p:spPr>
        <p:txBody>
          <a:bodyPr lIns="0" rIns="0" anchor="ctr">
            <a:normAutofit/>
          </a:bodyPr>
          <a:lstStyle>
            <a:lvl1pPr marL="0" indent="0">
              <a:buNone/>
              <a:defRPr sz="1400" b="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noProof="0"/>
              <a:t>[E-mail@e-mail.com]</a:t>
            </a:r>
          </a:p>
        </p:txBody>
      </p:sp>
      <p:sp>
        <p:nvSpPr>
          <p:cNvPr id="143" name="Text Placeholder 18" hidden="1">
            <a:extLst>
              <a:ext uri="{FF2B5EF4-FFF2-40B4-BE49-F238E27FC236}">
                <a16:creationId xmlns:a16="http://schemas.microsoft.com/office/drawing/2014/main" xmlns="" id="{D9890AB4-F0C2-C14A-AE40-76B0671D7726}"/>
              </a:ext>
            </a:extLst>
          </p:cNvPr>
          <p:cNvSpPr>
            <a:spLocks noGrp="1"/>
          </p:cNvSpPr>
          <p:nvPr>
            <p:ph type="body" sz="quarter" idx="38" hasCustomPrompt="1"/>
          </p:nvPr>
        </p:nvSpPr>
        <p:spPr>
          <a:xfrm>
            <a:off x="3976400" y="9242757"/>
            <a:ext cx="2687637" cy="407044"/>
          </a:xfrm>
        </p:spPr>
        <p:txBody>
          <a:bodyPr lIns="0" rIns="0" anchor="ctr">
            <a:normAutofit/>
          </a:bodyPr>
          <a:lstStyle>
            <a:lvl1pPr marL="0" indent="0">
              <a:buNone/>
              <a:defRPr sz="1400" b="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noProof="0"/>
              <a:t>[Phone Number]</a:t>
            </a:r>
          </a:p>
        </p:txBody>
      </p:sp>
      <p:sp>
        <p:nvSpPr>
          <p:cNvPr id="66" name="Picture Placeholder 65">
            <a:extLst>
              <a:ext uri="{FF2B5EF4-FFF2-40B4-BE49-F238E27FC236}">
                <a16:creationId xmlns:a16="http://schemas.microsoft.com/office/drawing/2014/main" xmlns="" id="{D99AF921-7F38-AA4D-A86E-AAA8D030F264}"/>
              </a:ext>
            </a:extLst>
          </p:cNvPr>
          <p:cNvSpPr>
            <a:spLocks noGrp="1"/>
          </p:cNvSpPr>
          <p:nvPr>
            <p:ph type="pic" sz="quarter" idx="25"/>
          </p:nvPr>
        </p:nvSpPr>
        <p:spPr>
          <a:xfrm>
            <a:off x="5596450" y="179276"/>
            <a:ext cx="1120065" cy="1213404"/>
          </a:xfrm>
          <a:prstGeom prst="ellipse">
            <a:avLst/>
          </a:prstGeom>
          <a:solidFill>
            <a:schemeClr val="bg1"/>
          </a:solidFill>
          <a:ln>
            <a:solidFill>
              <a:schemeClr val="accent3">
                <a:lumMod val="50000"/>
              </a:schemeClr>
            </a:solidFill>
          </a:ln>
          <a:effectLst>
            <a:outerShdw blurRad="63500" sx="102000" sy="102000" algn="ctr" rotWithShape="0">
              <a:prstClr val="black">
                <a:alpha val="40000"/>
              </a:prstClr>
            </a:outerShdw>
          </a:effectLst>
        </p:spPr>
        <p:txBody>
          <a:bodyPr>
            <a:noAutofit/>
          </a:bodyPr>
          <a:lstStyle>
            <a:lvl1pPr marL="0" indent="0" algn="ctr">
              <a:buNone/>
              <a:defRPr sz="1000">
                <a:solidFill>
                  <a:schemeClr val="accent5">
                    <a:lumMod val="50000"/>
                  </a:schemeClr>
                </a:solidFill>
              </a:defRPr>
            </a:lvl1pPr>
          </a:lstStyle>
          <a:p>
            <a:r>
              <a:rPr lang="en-US" noProof="0"/>
              <a:t>Click icon to add picture</a:t>
            </a:r>
            <a:endParaRPr lang="en-US" noProof="0" dirty="0"/>
          </a:p>
        </p:txBody>
      </p:sp>
      <p:sp>
        <p:nvSpPr>
          <p:cNvPr id="306" name="Text Placeholder 25" hidden="1">
            <a:extLst>
              <a:ext uri="{FF2B5EF4-FFF2-40B4-BE49-F238E27FC236}">
                <a16:creationId xmlns:a16="http://schemas.microsoft.com/office/drawing/2014/main" xmlns="" id="{F296C2BF-1825-2C45-A87E-72A783A27BCE}"/>
              </a:ext>
            </a:extLst>
          </p:cNvPr>
          <p:cNvSpPr>
            <a:spLocks noGrp="1"/>
          </p:cNvSpPr>
          <p:nvPr>
            <p:ph type="body" sz="quarter" idx="41" hasCustomPrompt="1"/>
          </p:nvPr>
        </p:nvSpPr>
        <p:spPr>
          <a:xfrm>
            <a:off x="5410200" y="4718858"/>
            <a:ext cx="1327150" cy="161660"/>
          </a:xfrm>
        </p:spPr>
        <p:txBody>
          <a:bodyPr lIns="0" rIns="0" anchor="ctr">
            <a:noAutofit/>
          </a:bodyPr>
          <a:lstStyle>
            <a:lvl1pPr marL="0" indent="0">
              <a:buNone/>
              <a:defRPr sz="1000">
                <a:solidFill>
                  <a:schemeClr val="bg1"/>
                </a:solidFill>
                <a:latin typeface="+mj-lt"/>
              </a:defRPr>
            </a:lvl1pPr>
            <a:lvl2pPr marL="342900" indent="0">
              <a:buNone/>
              <a:defRPr sz="1000">
                <a:solidFill>
                  <a:schemeClr val="bg1"/>
                </a:solidFill>
                <a:latin typeface="+mj-lt"/>
              </a:defRPr>
            </a:lvl2pPr>
            <a:lvl3pPr marL="685800" indent="0">
              <a:buNone/>
              <a:defRPr sz="1000">
                <a:solidFill>
                  <a:schemeClr val="bg1"/>
                </a:solidFill>
                <a:latin typeface="+mj-lt"/>
              </a:defRPr>
            </a:lvl3pPr>
            <a:lvl4pPr marL="1028700" indent="0">
              <a:buNone/>
              <a:defRPr sz="1000">
                <a:solidFill>
                  <a:schemeClr val="bg1"/>
                </a:solidFill>
                <a:latin typeface="+mj-lt"/>
              </a:defRPr>
            </a:lvl4pPr>
            <a:lvl5pPr marL="1371600" indent="0">
              <a:buNone/>
              <a:defRPr sz="1000">
                <a:solidFill>
                  <a:schemeClr val="bg1"/>
                </a:solidFill>
                <a:latin typeface="+mj-lt"/>
              </a:defRPr>
            </a:lvl5pPr>
          </a:lstStyle>
          <a:p>
            <a:pPr lvl="0"/>
            <a:r>
              <a:rPr lang="en-US" noProof="0"/>
              <a:t>POWERPOINT</a:t>
            </a:r>
          </a:p>
        </p:txBody>
      </p:sp>
      <p:sp>
        <p:nvSpPr>
          <p:cNvPr id="310" name="Text Placeholder 25" hidden="1">
            <a:extLst>
              <a:ext uri="{FF2B5EF4-FFF2-40B4-BE49-F238E27FC236}">
                <a16:creationId xmlns:a16="http://schemas.microsoft.com/office/drawing/2014/main" xmlns="" id="{847127D0-A2CA-244C-B0BB-449CC673F06E}"/>
              </a:ext>
            </a:extLst>
          </p:cNvPr>
          <p:cNvSpPr>
            <a:spLocks noGrp="1"/>
          </p:cNvSpPr>
          <p:nvPr>
            <p:ph type="body" sz="quarter" idx="42" hasCustomPrompt="1"/>
          </p:nvPr>
        </p:nvSpPr>
        <p:spPr>
          <a:xfrm>
            <a:off x="5410200" y="4909352"/>
            <a:ext cx="1327150" cy="161660"/>
          </a:xfrm>
        </p:spPr>
        <p:txBody>
          <a:bodyPr lIns="0" rIns="0" anchor="ctr">
            <a:noAutofit/>
          </a:bodyPr>
          <a:lstStyle>
            <a:lvl1pPr marL="0" indent="0">
              <a:buNone/>
              <a:defRPr sz="1000">
                <a:solidFill>
                  <a:schemeClr val="bg1"/>
                </a:solidFill>
                <a:latin typeface="+mj-lt"/>
              </a:defRPr>
            </a:lvl1pPr>
            <a:lvl2pPr marL="342900" indent="0">
              <a:buNone/>
              <a:defRPr sz="1000">
                <a:solidFill>
                  <a:schemeClr val="bg1"/>
                </a:solidFill>
                <a:latin typeface="+mj-lt"/>
              </a:defRPr>
            </a:lvl2pPr>
            <a:lvl3pPr marL="685800" indent="0">
              <a:buNone/>
              <a:defRPr sz="1000">
                <a:solidFill>
                  <a:schemeClr val="bg1"/>
                </a:solidFill>
                <a:latin typeface="+mj-lt"/>
              </a:defRPr>
            </a:lvl3pPr>
            <a:lvl4pPr marL="1028700" indent="0">
              <a:buNone/>
              <a:defRPr sz="1000">
                <a:solidFill>
                  <a:schemeClr val="bg1"/>
                </a:solidFill>
                <a:latin typeface="+mj-lt"/>
              </a:defRPr>
            </a:lvl4pPr>
            <a:lvl5pPr marL="1371600" indent="0">
              <a:buNone/>
              <a:defRPr sz="1000">
                <a:solidFill>
                  <a:schemeClr val="bg1"/>
                </a:solidFill>
                <a:latin typeface="+mj-lt"/>
              </a:defRPr>
            </a:lvl5pPr>
          </a:lstStyle>
          <a:p>
            <a:pPr lvl="0"/>
            <a:r>
              <a:rPr lang="en-US" noProof="0"/>
              <a:t>SOCIAL MEDIA</a:t>
            </a:r>
          </a:p>
        </p:txBody>
      </p:sp>
      <p:sp>
        <p:nvSpPr>
          <p:cNvPr id="312" name="Text Placeholder 25" hidden="1">
            <a:extLst>
              <a:ext uri="{FF2B5EF4-FFF2-40B4-BE49-F238E27FC236}">
                <a16:creationId xmlns:a16="http://schemas.microsoft.com/office/drawing/2014/main" xmlns="" id="{977FAA94-5605-AD4B-8EC7-19418B74B7FC}"/>
              </a:ext>
            </a:extLst>
          </p:cNvPr>
          <p:cNvSpPr>
            <a:spLocks noGrp="1"/>
          </p:cNvSpPr>
          <p:nvPr>
            <p:ph type="body" sz="quarter" idx="43" hasCustomPrompt="1"/>
          </p:nvPr>
        </p:nvSpPr>
        <p:spPr>
          <a:xfrm>
            <a:off x="5410200" y="5094297"/>
            <a:ext cx="1327150" cy="161660"/>
          </a:xfrm>
        </p:spPr>
        <p:txBody>
          <a:bodyPr lIns="0" rIns="0" anchor="ctr">
            <a:noAutofit/>
          </a:bodyPr>
          <a:lstStyle>
            <a:lvl1pPr marL="0" indent="0">
              <a:buNone/>
              <a:defRPr sz="1000">
                <a:solidFill>
                  <a:schemeClr val="bg1"/>
                </a:solidFill>
                <a:latin typeface="+mj-lt"/>
              </a:defRPr>
            </a:lvl1pPr>
            <a:lvl2pPr marL="342900" indent="0">
              <a:buNone/>
              <a:defRPr sz="1000">
                <a:solidFill>
                  <a:schemeClr val="bg1"/>
                </a:solidFill>
                <a:latin typeface="+mj-lt"/>
              </a:defRPr>
            </a:lvl2pPr>
            <a:lvl3pPr marL="685800" indent="0">
              <a:buNone/>
              <a:defRPr sz="1000">
                <a:solidFill>
                  <a:schemeClr val="bg1"/>
                </a:solidFill>
                <a:latin typeface="+mj-lt"/>
              </a:defRPr>
            </a:lvl3pPr>
            <a:lvl4pPr marL="1028700" indent="0">
              <a:buNone/>
              <a:defRPr sz="1000">
                <a:solidFill>
                  <a:schemeClr val="bg1"/>
                </a:solidFill>
                <a:latin typeface="+mj-lt"/>
              </a:defRPr>
            </a:lvl4pPr>
            <a:lvl5pPr marL="1371600" indent="0">
              <a:buNone/>
              <a:defRPr sz="1000">
                <a:solidFill>
                  <a:schemeClr val="bg1"/>
                </a:solidFill>
                <a:latin typeface="+mj-lt"/>
              </a:defRPr>
            </a:lvl5pPr>
          </a:lstStyle>
          <a:p>
            <a:pPr lvl="0"/>
            <a:r>
              <a:rPr lang="en-US" noProof="0"/>
              <a:t>TEAM MANAGEMENT</a:t>
            </a:r>
          </a:p>
        </p:txBody>
      </p:sp>
      <p:sp>
        <p:nvSpPr>
          <p:cNvPr id="317" name="Text Placeholder 25" hidden="1">
            <a:extLst>
              <a:ext uri="{FF2B5EF4-FFF2-40B4-BE49-F238E27FC236}">
                <a16:creationId xmlns:a16="http://schemas.microsoft.com/office/drawing/2014/main" xmlns="" id="{55B31FD5-2D4E-FB40-8D3B-9D64BB06ACEB}"/>
              </a:ext>
            </a:extLst>
          </p:cNvPr>
          <p:cNvSpPr>
            <a:spLocks noGrp="1"/>
          </p:cNvSpPr>
          <p:nvPr>
            <p:ph type="body" sz="quarter" idx="44" hasCustomPrompt="1"/>
          </p:nvPr>
        </p:nvSpPr>
        <p:spPr>
          <a:xfrm>
            <a:off x="5410200" y="4541232"/>
            <a:ext cx="1327150" cy="161660"/>
          </a:xfrm>
        </p:spPr>
        <p:txBody>
          <a:bodyPr lIns="0" rIns="0" anchor="ctr">
            <a:noAutofit/>
          </a:bodyPr>
          <a:lstStyle>
            <a:lvl1pPr marL="0" indent="0">
              <a:buNone/>
              <a:defRPr sz="1000">
                <a:solidFill>
                  <a:schemeClr val="bg1"/>
                </a:solidFill>
                <a:latin typeface="+mj-lt"/>
              </a:defRPr>
            </a:lvl1pPr>
            <a:lvl2pPr marL="342900" indent="0">
              <a:buNone/>
              <a:defRPr sz="1000">
                <a:solidFill>
                  <a:schemeClr val="bg1"/>
                </a:solidFill>
                <a:latin typeface="+mj-lt"/>
              </a:defRPr>
            </a:lvl2pPr>
            <a:lvl3pPr marL="685800" indent="0">
              <a:buNone/>
              <a:defRPr sz="1000">
                <a:solidFill>
                  <a:schemeClr val="bg1"/>
                </a:solidFill>
                <a:latin typeface="+mj-lt"/>
              </a:defRPr>
            </a:lvl3pPr>
            <a:lvl4pPr marL="1028700" indent="0">
              <a:buNone/>
              <a:defRPr sz="1000">
                <a:solidFill>
                  <a:schemeClr val="bg1"/>
                </a:solidFill>
                <a:latin typeface="+mj-lt"/>
              </a:defRPr>
            </a:lvl4pPr>
            <a:lvl5pPr marL="1371600" indent="0">
              <a:buNone/>
              <a:defRPr sz="1000">
                <a:solidFill>
                  <a:schemeClr val="bg1"/>
                </a:solidFill>
                <a:latin typeface="+mj-lt"/>
              </a:defRPr>
            </a:lvl5pPr>
          </a:lstStyle>
          <a:p>
            <a:pPr lvl="0"/>
            <a:r>
              <a:rPr lang="en-US" noProof="0"/>
              <a:t>EXCEL</a:t>
            </a:r>
          </a:p>
        </p:txBody>
      </p:sp>
      <p:sp>
        <p:nvSpPr>
          <p:cNvPr id="318" name="Text Placeholder 25" hidden="1">
            <a:extLst>
              <a:ext uri="{FF2B5EF4-FFF2-40B4-BE49-F238E27FC236}">
                <a16:creationId xmlns:a16="http://schemas.microsoft.com/office/drawing/2014/main" xmlns="" id="{ACC18595-C5AA-D643-9CE9-8E035BE3CBCF}"/>
              </a:ext>
            </a:extLst>
          </p:cNvPr>
          <p:cNvSpPr>
            <a:spLocks noGrp="1"/>
          </p:cNvSpPr>
          <p:nvPr>
            <p:ph type="body" sz="quarter" idx="45" hasCustomPrompt="1"/>
          </p:nvPr>
        </p:nvSpPr>
        <p:spPr>
          <a:xfrm>
            <a:off x="5410200" y="4343112"/>
            <a:ext cx="1327150" cy="161660"/>
          </a:xfrm>
        </p:spPr>
        <p:txBody>
          <a:bodyPr lIns="0" rIns="0" anchor="ctr">
            <a:noAutofit/>
          </a:bodyPr>
          <a:lstStyle>
            <a:lvl1pPr marL="0" indent="0">
              <a:buNone/>
              <a:defRPr sz="1000">
                <a:solidFill>
                  <a:schemeClr val="bg1"/>
                </a:solidFill>
                <a:latin typeface="+mj-lt"/>
              </a:defRPr>
            </a:lvl1pPr>
            <a:lvl2pPr marL="342900" indent="0">
              <a:buNone/>
              <a:defRPr sz="1000">
                <a:solidFill>
                  <a:schemeClr val="bg1"/>
                </a:solidFill>
                <a:latin typeface="+mj-lt"/>
              </a:defRPr>
            </a:lvl2pPr>
            <a:lvl3pPr marL="685800" indent="0">
              <a:buNone/>
              <a:defRPr sz="1000">
                <a:solidFill>
                  <a:schemeClr val="bg1"/>
                </a:solidFill>
                <a:latin typeface="+mj-lt"/>
              </a:defRPr>
            </a:lvl3pPr>
            <a:lvl4pPr marL="1028700" indent="0">
              <a:buNone/>
              <a:defRPr sz="1000">
                <a:solidFill>
                  <a:schemeClr val="bg1"/>
                </a:solidFill>
                <a:latin typeface="+mj-lt"/>
              </a:defRPr>
            </a:lvl4pPr>
            <a:lvl5pPr marL="1371600" indent="0">
              <a:buNone/>
              <a:defRPr sz="1000">
                <a:solidFill>
                  <a:schemeClr val="bg1"/>
                </a:solidFill>
                <a:latin typeface="+mj-lt"/>
              </a:defRPr>
            </a:lvl5pPr>
          </a:lstStyle>
          <a:p>
            <a:pPr lvl="0"/>
            <a:r>
              <a:rPr lang="en-US" noProof="0"/>
              <a:t>WORD</a:t>
            </a:r>
          </a:p>
        </p:txBody>
      </p:sp>
      <p:sp>
        <p:nvSpPr>
          <p:cNvPr id="336" name="Text Placeholder 25" hidden="1">
            <a:extLst>
              <a:ext uri="{FF2B5EF4-FFF2-40B4-BE49-F238E27FC236}">
                <a16:creationId xmlns:a16="http://schemas.microsoft.com/office/drawing/2014/main" xmlns="" id="{8AE7172C-56DA-214E-A8DD-40FE03883127}"/>
              </a:ext>
            </a:extLst>
          </p:cNvPr>
          <p:cNvSpPr>
            <a:spLocks noGrp="1"/>
          </p:cNvSpPr>
          <p:nvPr>
            <p:ph type="body" sz="quarter" idx="46" hasCustomPrompt="1"/>
          </p:nvPr>
        </p:nvSpPr>
        <p:spPr>
          <a:xfrm>
            <a:off x="5410200" y="5833251"/>
            <a:ext cx="1327150" cy="202737"/>
          </a:xfrm>
        </p:spPr>
        <p:txBody>
          <a:bodyPr lIns="0" rIns="0" anchor="ctr">
            <a:noAutofit/>
          </a:bodyPr>
          <a:lstStyle>
            <a:lvl1pPr marL="0" indent="0">
              <a:buNone/>
              <a:defRPr sz="1000">
                <a:solidFill>
                  <a:schemeClr val="bg1"/>
                </a:solidFill>
                <a:latin typeface="+mj-lt"/>
              </a:defRPr>
            </a:lvl1pPr>
            <a:lvl2pPr marL="342900" indent="0">
              <a:buNone/>
              <a:defRPr sz="1000">
                <a:solidFill>
                  <a:schemeClr val="bg1"/>
                </a:solidFill>
                <a:latin typeface="+mj-lt"/>
              </a:defRPr>
            </a:lvl2pPr>
            <a:lvl3pPr marL="685800" indent="0">
              <a:buNone/>
              <a:defRPr sz="1000">
                <a:solidFill>
                  <a:schemeClr val="bg1"/>
                </a:solidFill>
                <a:latin typeface="+mj-lt"/>
              </a:defRPr>
            </a:lvl3pPr>
            <a:lvl4pPr marL="1028700" indent="0">
              <a:buNone/>
              <a:defRPr sz="1000">
                <a:solidFill>
                  <a:schemeClr val="bg1"/>
                </a:solidFill>
                <a:latin typeface="+mj-lt"/>
              </a:defRPr>
            </a:lvl4pPr>
            <a:lvl5pPr marL="1371600" indent="0">
              <a:buNone/>
              <a:defRPr sz="1000">
                <a:solidFill>
                  <a:schemeClr val="bg1"/>
                </a:solidFill>
                <a:latin typeface="+mj-lt"/>
              </a:defRPr>
            </a:lvl5pPr>
          </a:lstStyle>
          <a:p>
            <a:pPr lvl="0"/>
            <a:r>
              <a:rPr lang="en-US" noProof="0"/>
              <a:t>ENGLISH</a:t>
            </a:r>
          </a:p>
        </p:txBody>
      </p:sp>
      <p:sp>
        <p:nvSpPr>
          <p:cNvPr id="337" name="Text Placeholder 25" hidden="1">
            <a:extLst>
              <a:ext uri="{FF2B5EF4-FFF2-40B4-BE49-F238E27FC236}">
                <a16:creationId xmlns:a16="http://schemas.microsoft.com/office/drawing/2014/main" xmlns="" id="{A97B1250-9241-564A-A4AB-2492DD96A3E1}"/>
              </a:ext>
            </a:extLst>
          </p:cNvPr>
          <p:cNvSpPr>
            <a:spLocks noGrp="1"/>
          </p:cNvSpPr>
          <p:nvPr>
            <p:ph type="body" sz="quarter" idx="47" hasCustomPrompt="1"/>
          </p:nvPr>
        </p:nvSpPr>
        <p:spPr>
          <a:xfrm>
            <a:off x="5410200" y="6123601"/>
            <a:ext cx="1327150" cy="202737"/>
          </a:xfrm>
        </p:spPr>
        <p:txBody>
          <a:bodyPr lIns="0" rIns="0" anchor="ctr">
            <a:noAutofit/>
          </a:bodyPr>
          <a:lstStyle>
            <a:lvl1pPr marL="0" indent="0">
              <a:buNone/>
              <a:defRPr sz="1000">
                <a:solidFill>
                  <a:schemeClr val="bg1"/>
                </a:solidFill>
                <a:latin typeface="+mj-lt"/>
              </a:defRPr>
            </a:lvl1pPr>
            <a:lvl2pPr marL="342900" indent="0">
              <a:buNone/>
              <a:defRPr sz="1000">
                <a:solidFill>
                  <a:schemeClr val="bg1"/>
                </a:solidFill>
                <a:latin typeface="+mj-lt"/>
              </a:defRPr>
            </a:lvl2pPr>
            <a:lvl3pPr marL="685800" indent="0">
              <a:buNone/>
              <a:defRPr sz="1000">
                <a:solidFill>
                  <a:schemeClr val="bg1"/>
                </a:solidFill>
                <a:latin typeface="+mj-lt"/>
              </a:defRPr>
            </a:lvl3pPr>
            <a:lvl4pPr marL="1028700" indent="0">
              <a:buNone/>
              <a:defRPr sz="1000">
                <a:solidFill>
                  <a:schemeClr val="bg1"/>
                </a:solidFill>
                <a:latin typeface="+mj-lt"/>
              </a:defRPr>
            </a:lvl4pPr>
            <a:lvl5pPr marL="1371600" indent="0">
              <a:buNone/>
              <a:defRPr sz="1000">
                <a:solidFill>
                  <a:schemeClr val="bg1"/>
                </a:solidFill>
                <a:latin typeface="+mj-lt"/>
              </a:defRPr>
            </a:lvl5pPr>
          </a:lstStyle>
          <a:p>
            <a:pPr lvl="0"/>
            <a:r>
              <a:rPr lang="en-US" noProof="0"/>
              <a:t>FRENCH</a:t>
            </a:r>
          </a:p>
        </p:txBody>
      </p:sp>
      <p:sp>
        <p:nvSpPr>
          <p:cNvPr id="338" name="Text Placeholder 25" hidden="1">
            <a:extLst>
              <a:ext uri="{FF2B5EF4-FFF2-40B4-BE49-F238E27FC236}">
                <a16:creationId xmlns:a16="http://schemas.microsoft.com/office/drawing/2014/main" xmlns="" id="{B200B1D1-4434-5E49-8BFF-B6FF720E1DD5}"/>
              </a:ext>
            </a:extLst>
          </p:cNvPr>
          <p:cNvSpPr>
            <a:spLocks noGrp="1"/>
          </p:cNvSpPr>
          <p:nvPr>
            <p:ph type="body" sz="quarter" idx="48" hasCustomPrompt="1"/>
          </p:nvPr>
        </p:nvSpPr>
        <p:spPr>
          <a:xfrm>
            <a:off x="5410200" y="6416573"/>
            <a:ext cx="1327150" cy="202737"/>
          </a:xfrm>
        </p:spPr>
        <p:txBody>
          <a:bodyPr lIns="0" rIns="0" anchor="ctr">
            <a:noAutofit/>
          </a:bodyPr>
          <a:lstStyle>
            <a:lvl1pPr marL="0" indent="0">
              <a:buNone/>
              <a:defRPr sz="1000">
                <a:solidFill>
                  <a:schemeClr val="bg1"/>
                </a:solidFill>
                <a:latin typeface="+mj-lt"/>
              </a:defRPr>
            </a:lvl1pPr>
            <a:lvl2pPr marL="342900" indent="0">
              <a:buNone/>
              <a:defRPr sz="1000">
                <a:solidFill>
                  <a:schemeClr val="bg1"/>
                </a:solidFill>
                <a:latin typeface="+mj-lt"/>
              </a:defRPr>
            </a:lvl2pPr>
            <a:lvl3pPr marL="685800" indent="0">
              <a:buNone/>
              <a:defRPr sz="1000">
                <a:solidFill>
                  <a:schemeClr val="bg1"/>
                </a:solidFill>
                <a:latin typeface="+mj-lt"/>
              </a:defRPr>
            </a:lvl3pPr>
            <a:lvl4pPr marL="1028700" indent="0">
              <a:buNone/>
              <a:defRPr sz="1000">
                <a:solidFill>
                  <a:schemeClr val="bg1"/>
                </a:solidFill>
                <a:latin typeface="+mj-lt"/>
              </a:defRPr>
            </a:lvl4pPr>
            <a:lvl5pPr marL="1371600" indent="0">
              <a:buNone/>
              <a:defRPr sz="1000">
                <a:solidFill>
                  <a:schemeClr val="bg1"/>
                </a:solidFill>
                <a:latin typeface="+mj-lt"/>
              </a:defRPr>
            </a:lvl5pPr>
          </a:lstStyle>
          <a:p>
            <a:pPr lvl="0"/>
            <a:r>
              <a:rPr lang="en-US" noProof="0"/>
              <a:t>SPANISH</a:t>
            </a:r>
          </a:p>
        </p:txBody>
      </p:sp>
      <p:sp>
        <p:nvSpPr>
          <p:cNvPr id="339" name="Text Placeholder 25" hidden="1">
            <a:extLst>
              <a:ext uri="{FF2B5EF4-FFF2-40B4-BE49-F238E27FC236}">
                <a16:creationId xmlns:a16="http://schemas.microsoft.com/office/drawing/2014/main" xmlns="" id="{C4DC3A9C-1AC5-5343-ACF6-AFB45AB7A464}"/>
              </a:ext>
            </a:extLst>
          </p:cNvPr>
          <p:cNvSpPr>
            <a:spLocks noGrp="1"/>
          </p:cNvSpPr>
          <p:nvPr>
            <p:ph type="body" sz="quarter" idx="49" hasCustomPrompt="1"/>
          </p:nvPr>
        </p:nvSpPr>
        <p:spPr>
          <a:xfrm>
            <a:off x="597878" y="8826472"/>
            <a:ext cx="1449583" cy="284666"/>
          </a:xfrm>
        </p:spPr>
        <p:txBody>
          <a:bodyPr lIns="0" rIns="0" anchor="ctr">
            <a:noAutofit/>
          </a:bodyPr>
          <a:lstStyle>
            <a:lvl1pPr marL="0" indent="0">
              <a:buNone/>
              <a:defRPr sz="1000">
                <a:solidFill>
                  <a:schemeClr val="bg1"/>
                </a:solidFill>
                <a:latin typeface="+mj-lt"/>
              </a:defRPr>
            </a:lvl1pPr>
            <a:lvl2pPr marL="342900" indent="0">
              <a:buNone/>
              <a:defRPr sz="1000">
                <a:solidFill>
                  <a:schemeClr val="bg1"/>
                </a:solidFill>
                <a:latin typeface="+mj-lt"/>
              </a:defRPr>
            </a:lvl2pPr>
            <a:lvl3pPr marL="685800" indent="0">
              <a:buNone/>
              <a:defRPr sz="1000">
                <a:solidFill>
                  <a:schemeClr val="bg1"/>
                </a:solidFill>
                <a:latin typeface="+mj-lt"/>
              </a:defRPr>
            </a:lvl3pPr>
            <a:lvl4pPr marL="1028700" indent="0">
              <a:buNone/>
              <a:defRPr sz="1000">
                <a:solidFill>
                  <a:schemeClr val="bg1"/>
                </a:solidFill>
                <a:latin typeface="+mj-lt"/>
              </a:defRPr>
            </a:lvl4pPr>
            <a:lvl5pPr marL="1371600" indent="0">
              <a:buNone/>
              <a:defRPr sz="1000">
                <a:solidFill>
                  <a:schemeClr val="bg1"/>
                </a:solidFill>
                <a:latin typeface="+mj-lt"/>
              </a:defRPr>
            </a:lvl5pPr>
          </a:lstStyle>
          <a:p>
            <a:pPr lvl="0"/>
            <a:r>
              <a:rPr lang="en-US" noProof="0"/>
              <a:t>MANAGEMENT</a:t>
            </a:r>
          </a:p>
        </p:txBody>
      </p:sp>
      <p:sp>
        <p:nvSpPr>
          <p:cNvPr id="340" name="Text Placeholder 25" hidden="1">
            <a:extLst>
              <a:ext uri="{FF2B5EF4-FFF2-40B4-BE49-F238E27FC236}">
                <a16:creationId xmlns:a16="http://schemas.microsoft.com/office/drawing/2014/main" xmlns="" id="{6004AFFB-6BAF-924B-A5F2-CA7B7E10E574}"/>
              </a:ext>
            </a:extLst>
          </p:cNvPr>
          <p:cNvSpPr>
            <a:spLocks noGrp="1"/>
          </p:cNvSpPr>
          <p:nvPr>
            <p:ph type="body" sz="quarter" idx="50" hasCustomPrompt="1"/>
          </p:nvPr>
        </p:nvSpPr>
        <p:spPr>
          <a:xfrm>
            <a:off x="597878" y="9116823"/>
            <a:ext cx="1449583" cy="284666"/>
          </a:xfrm>
        </p:spPr>
        <p:txBody>
          <a:bodyPr lIns="0" rIns="0" anchor="ctr">
            <a:noAutofit/>
          </a:bodyPr>
          <a:lstStyle>
            <a:lvl1pPr marL="0" indent="0">
              <a:buNone/>
              <a:defRPr sz="1000">
                <a:solidFill>
                  <a:schemeClr val="bg1"/>
                </a:solidFill>
                <a:latin typeface="+mj-lt"/>
              </a:defRPr>
            </a:lvl1pPr>
            <a:lvl2pPr marL="342900" indent="0">
              <a:buNone/>
              <a:defRPr sz="1000">
                <a:solidFill>
                  <a:schemeClr val="bg1"/>
                </a:solidFill>
                <a:latin typeface="+mj-lt"/>
              </a:defRPr>
            </a:lvl2pPr>
            <a:lvl3pPr marL="685800" indent="0">
              <a:buNone/>
              <a:defRPr sz="1000">
                <a:solidFill>
                  <a:schemeClr val="bg1"/>
                </a:solidFill>
                <a:latin typeface="+mj-lt"/>
              </a:defRPr>
            </a:lvl3pPr>
            <a:lvl4pPr marL="1028700" indent="0">
              <a:buNone/>
              <a:defRPr sz="1000">
                <a:solidFill>
                  <a:schemeClr val="bg1"/>
                </a:solidFill>
                <a:latin typeface="+mj-lt"/>
              </a:defRPr>
            </a:lvl4pPr>
            <a:lvl5pPr marL="1371600" indent="0">
              <a:buNone/>
              <a:defRPr sz="1000">
                <a:solidFill>
                  <a:schemeClr val="bg1"/>
                </a:solidFill>
                <a:latin typeface="+mj-lt"/>
              </a:defRPr>
            </a:lvl5pPr>
          </a:lstStyle>
          <a:p>
            <a:pPr lvl="0"/>
            <a:r>
              <a:rPr lang="en-US" noProof="0"/>
              <a:t>DESIGN</a:t>
            </a:r>
          </a:p>
        </p:txBody>
      </p:sp>
      <p:sp>
        <p:nvSpPr>
          <p:cNvPr id="341" name="Text Placeholder 25" hidden="1">
            <a:extLst>
              <a:ext uri="{FF2B5EF4-FFF2-40B4-BE49-F238E27FC236}">
                <a16:creationId xmlns:a16="http://schemas.microsoft.com/office/drawing/2014/main" xmlns="" id="{1E9B43B5-9A43-B448-95A4-FDD649321FCA}"/>
              </a:ext>
            </a:extLst>
          </p:cNvPr>
          <p:cNvSpPr>
            <a:spLocks noGrp="1"/>
          </p:cNvSpPr>
          <p:nvPr>
            <p:ph type="body" sz="quarter" idx="51" hasCustomPrompt="1"/>
          </p:nvPr>
        </p:nvSpPr>
        <p:spPr>
          <a:xfrm>
            <a:off x="597878" y="9422733"/>
            <a:ext cx="1449583" cy="258788"/>
          </a:xfrm>
        </p:spPr>
        <p:txBody>
          <a:bodyPr lIns="0" rIns="0" anchor="ctr">
            <a:noAutofit/>
          </a:bodyPr>
          <a:lstStyle>
            <a:lvl1pPr marL="0" indent="0">
              <a:buNone/>
              <a:defRPr sz="1000">
                <a:solidFill>
                  <a:schemeClr val="bg1"/>
                </a:solidFill>
                <a:latin typeface="+mj-lt"/>
              </a:defRPr>
            </a:lvl1pPr>
            <a:lvl2pPr marL="342900" indent="0">
              <a:buNone/>
              <a:defRPr sz="1000">
                <a:solidFill>
                  <a:schemeClr val="bg1"/>
                </a:solidFill>
                <a:latin typeface="+mj-lt"/>
              </a:defRPr>
            </a:lvl2pPr>
            <a:lvl3pPr marL="685800" indent="0">
              <a:buNone/>
              <a:defRPr sz="1000">
                <a:solidFill>
                  <a:schemeClr val="bg1"/>
                </a:solidFill>
                <a:latin typeface="+mj-lt"/>
              </a:defRPr>
            </a:lvl3pPr>
            <a:lvl4pPr marL="1028700" indent="0">
              <a:buNone/>
              <a:defRPr sz="1000">
                <a:solidFill>
                  <a:schemeClr val="bg1"/>
                </a:solidFill>
                <a:latin typeface="+mj-lt"/>
              </a:defRPr>
            </a:lvl4pPr>
            <a:lvl5pPr marL="1371600" indent="0">
              <a:buNone/>
              <a:defRPr sz="1000">
                <a:solidFill>
                  <a:schemeClr val="bg1"/>
                </a:solidFill>
                <a:latin typeface="+mj-lt"/>
              </a:defRPr>
            </a:lvl5pPr>
          </a:lstStyle>
          <a:p>
            <a:pPr lvl="0"/>
            <a:r>
              <a:rPr lang="en-US" noProof="0"/>
              <a:t>DEVELOPMENT</a:t>
            </a:r>
          </a:p>
        </p:txBody>
      </p:sp>
      <p:sp>
        <p:nvSpPr>
          <p:cNvPr id="342" name="Text Placeholder 25" hidden="1">
            <a:extLst>
              <a:ext uri="{FF2B5EF4-FFF2-40B4-BE49-F238E27FC236}">
                <a16:creationId xmlns:a16="http://schemas.microsoft.com/office/drawing/2014/main" xmlns="" id="{1ACF054A-3D21-D642-B4C6-DB5BDAC19274}"/>
              </a:ext>
            </a:extLst>
          </p:cNvPr>
          <p:cNvSpPr>
            <a:spLocks noGrp="1"/>
          </p:cNvSpPr>
          <p:nvPr>
            <p:ph type="body" sz="quarter" idx="52" hasCustomPrompt="1"/>
          </p:nvPr>
        </p:nvSpPr>
        <p:spPr>
          <a:xfrm>
            <a:off x="597878" y="8226703"/>
            <a:ext cx="1449583" cy="313133"/>
          </a:xfrm>
        </p:spPr>
        <p:txBody>
          <a:bodyPr lIns="0" rIns="0" anchor="ctr">
            <a:noAutofit/>
          </a:bodyPr>
          <a:lstStyle>
            <a:lvl1pPr marL="0" indent="0">
              <a:buNone/>
              <a:defRPr sz="1200">
                <a:solidFill>
                  <a:schemeClr val="bg1"/>
                </a:solidFill>
                <a:latin typeface="+mn-lt"/>
              </a:defRPr>
            </a:lvl1pPr>
            <a:lvl2pPr marL="342900" indent="0">
              <a:buNone/>
              <a:defRPr sz="1000">
                <a:solidFill>
                  <a:schemeClr val="bg1"/>
                </a:solidFill>
                <a:latin typeface="+mj-lt"/>
              </a:defRPr>
            </a:lvl2pPr>
            <a:lvl3pPr marL="685800" indent="0">
              <a:buNone/>
              <a:defRPr sz="1000">
                <a:solidFill>
                  <a:schemeClr val="bg1"/>
                </a:solidFill>
                <a:latin typeface="+mj-lt"/>
              </a:defRPr>
            </a:lvl3pPr>
            <a:lvl4pPr marL="1028700" indent="0">
              <a:buNone/>
              <a:defRPr sz="1000">
                <a:solidFill>
                  <a:schemeClr val="bg1"/>
                </a:solidFill>
                <a:latin typeface="+mj-lt"/>
              </a:defRPr>
            </a:lvl4pPr>
            <a:lvl5pPr marL="1371600" indent="0">
              <a:buNone/>
              <a:defRPr sz="1000">
                <a:solidFill>
                  <a:schemeClr val="bg1"/>
                </a:solidFill>
                <a:latin typeface="+mj-lt"/>
              </a:defRPr>
            </a:lvl5pPr>
          </a:lstStyle>
          <a:p>
            <a:pPr lvl="0"/>
            <a:r>
              <a:rPr lang="en-US" noProof="0"/>
              <a:t>ABILITIES</a:t>
            </a:r>
          </a:p>
        </p:txBody>
      </p:sp>
      <p:sp>
        <p:nvSpPr>
          <p:cNvPr id="343" name="Text Placeholder 25" hidden="1">
            <a:extLst>
              <a:ext uri="{FF2B5EF4-FFF2-40B4-BE49-F238E27FC236}">
                <a16:creationId xmlns:a16="http://schemas.microsoft.com/office/drawing/2014/main" xmlns="" id="{7C941C70-D057-D04B-BD74-348163471A70}"/>
              </a:ext>
            </a:extLst>
          </p:cNvPr>
          <p:cNvSpPr>
            <a:spLocks noGrp="1"/>
          </p:cNvSpPr>
          <p:nvPr>
            <p:ph type="body" sz="quarter" idx="53" hasCustomPrompt="1"/>
          </p:nvPr>
        </p:nvSpPr>
        <p:spPr>
          <a:xfrm>
            <a:off x="597878" y="8534538"/>
            <a:ext cx="1449583" cy="284666"/>
          </a:xfrm>
        </p:spPr>
        <p:txBody>
          <a:bodyPr lIns="0" rIns="0" anchor="ctr">
            <a:noAutofit/>
          </a:bodyPr>
          <a:lstStyle>
            <a:lvl1pPr marL="0" indent="0">
              <a:buNone/>
              <a:defRPr sz="1000">
                <a:solidFill>
                  <a:schemeClr val="bg1"/>
                </a:solidFill>
                <a:latin typeface="+mj-lt"/>
              </a:defRPr>
            </a:lvl1pPr>
            <a:lvl2pPr marL="342900" indent="0">
              <a:buNone/>
              <a:defRPr sz="1000">
                <a:solidFill>
                  <a:schemeClr val="bg1"/>
                </a:solidFill>
                <a:latin typeface="+mj-lt"/>
              </a:defRPr>
            </a:lvl2pPr>
            <a:lvl3pPr marL="685800" indent="0">
              <a:buNone/>
              <a:defRPr sz="1000">
                <a:solidFill>
                  <a:schemeClr val="bg1"/>
                </a:solidFill>
                <a:latin typeface="+mj-lt"/>
              </a:defRPr>
            </a:lvl3pPr>
            <a:lvl4pPr marL="1028700" indent="0">
              <a:buNone/>
              <a:defRPr sz="1000">
                <a:solidFill>
                  <a:schemeClr val="bg1"/>
                </a:solidFill>
                <a:latin typeface="+mj-lt"/>
              </a:defRPr>
            </a:lvl4pPr>
            <a:lvl5pPr marL="1371600" indent="0">
              <a:buNone/>
              <a:defRPr sz="1000">
                <a:solidFill>
                  <a:schemeClr val="bg1"/>
                </a:solidFill>
                <a:latin typeface="+mj-lt"/>
              </a:defRPr>
            </a:lvl5pPr>
          </a:lstStyle>
          <a:p>
            <a:pPr lvl="0"/>
            <a:r>
              <a:rPr lang="en-US" noProof="0"/>
              <a:t>MARKETING</a:t>
            </a:r>
          </a:p>
        </p:txBody>
      </p:sp>
      <p:sp>
        <p:nvSpPr>
          <p:cNvPr id="344" name="Text Placeholder 25" hidden="1">
            <a:extLst>
              <a:ext uri="{FF2B5EF4-FFF2-40B4-BE49-F238E27FC236}">
                <a16:creationId xmlns:a16="http://schemas.microsoft.com/office/drawing/2014/main" xmlns="" id="{CF61B5C1-8C61-1143-9083-AD58E1C749FA}"/>
              </a:ext>
            </a:extLst>
          </p:cNvPr>
          <p:cNvSpPr>
            <a:spLocks noGrp="1"/>
          </p:cNvSpPr>
          <p:nvPr>
            <p:ph type="body" sz="quarter" idx="54" hasCustomPrompt="1"/>
          </p:nvPr>
        </p:nvSpPr>
        <p:spPr>
          <a:xfrm>
            <a:off x="2094178" y="8840763"/>
            <a:ext cx="1065342" cy="248185"/>
          </a:xfrm>
        </p:spPr>
        <p:txBody>
          <a:bodyPr lIns="0" rIns="0" anchor="ctr">
            <a:noAutofit/>
          </a:bodyPr>
          <a:lstStyle>
            <a:lvl1pPr marL="0" indent="0" algn="ctr">
              <a:buNone/>
              <a:defRPr sz="1400" b="1">
                <a:solidFill>
                  <a:schemeClr val="bg1"/>
                </a:solidFill>
                <a:latin typeface="+mj-lt"/>
              </a:defRPr>
            </a:lvl1pPr>
            <a:lvl2pPr marL="342900" indent="0">
              <a:buNone/>
              <a:defRPr sz="1000">
                <a:solidFill>
                  <a:schemeClr val="bg1"/>
                </a:solidFill>
                <a:latin typeface="+mj-lt"/>
              </a:defRPr>
            </a:lvl2pPr>
            <a:lvl3pPr marL="685800" indent="0">
              <a:buNone/>
              <a:defRPr sz="1000">
                <a:solidFill>
                  <a:schemeClr val="bg1"/>
                </a:solidFill>
                <a:latin typeface="+mj-lt"/>
              </a:defRPr>
            </a:lvl3pPr>
            <a:lvl4pPr marL="1028700" indent="0">
              <a:buNone/>
              <a:defRPr sz="1000">
                <a:solidFill>
                  <a:schemeClr val="bg1"/>
                </a:solidFill>
                <a:latin typeface="+mj-lt"/>
              </a:defRPr>
            </a:lvl4pPr>
            <a:lvl5pPr marL="1371600" indent="0">
              <a:buNone/>
              <a:defRPr sz="1000">
                <a:solidFill>
                  <a:schemeClr val="bg1"/>
                </a:solidFill>
                <a:latin typeface="+mj-lt"/>
              </a:defRPr>
            </a:lvl5pPr>
          </a:lstStyle>
          <a:p>
            <a:pPr lvl="0"/>
            <a:r>
              <a:rPr lang="en-US" noProof="0"/>
              <a:t>10</a:t>
            </a:r>
          </a:p>
        </p:txBody>
      </p:sp>
      <p:sp>
        <p:nvSpPr>
          <p:cNvPr id="345" name="Text Placeholder 25" hidden="1">
            <a:extLst>
              <a:ext uri="{FF2B5EF4-FFF2-40B4-BE49-F238E27FC236}">
                <a16:creationId xmlns:a16="http://schemas.microsoft.com/office/drawing/2014/main" xmlns="" id="{0B7D9C94-0A2C-3B4E-8B05-B7547A9A0E78}"/>
              </a:ext>
            </a:extLst>
          </p:cNvPr>
          <p:cNvSpPr>
            <a:spLocks noGrp="1"/>
          </p:cNvSpPr>
          <p:nvPr>
            <p:ph type="body" sz="quarter" idx="55" hasCustomPrompt="1"/>
          </p:nvPr>
        </p:nvSpPr>
        <p:spPr>
          <a:xfrm>
            <a:off x="2094178" y="9139662"/>
            <a:ext cx="1065342" cy="248185"/>
          </a:xfrm>
        </p:spPr>
        <p:txBody>
          <a:bodyPr lIns="0" rIns="0" anchor="ctr">
            <a:noAutofit/>
          </a:bodyPr>
          <a:lstStyle>
            <a:lvl1pPr marL="0" indent="0" algn="ctr">
              <a:buNone/>
              <a:defRPr sz="1400" b="1">
                <a:solidFill>
                  <a:schemeClr val="bg1"/>
                </a:solidFill>
                <a:latin typeface="+mj-lt"/>
              </a:defRPr>
            </a:lvl1pPr>
            <a:lvl2pPr marL="342900" indent="0">
              <a:buNone/>
              <a:defRPr sz="1000">
                <a:solidFill>
                  <a:schemeClr val="bg1"/>
                </a:solidFill>
                <a:latin typeface="+mj-lt"/>
              </a:defRPr>
            </a:lvl2pPr>
            <a:lvl3pPr marL="685800" indent="0">
              <a:buNone/>
              <a:defRPr sz="1000">
                <a:solidFill>
                  <a:schemeClr val="bg1"/>
                </a:solidFill>
                <a:latin typeface="+mj-lt"/>
              </a:defRPr>
            </a:lvl3pPr>
            <a:lvl4pPr marL="1028700" indent="0">
              <a:buNone/>
              <a:defRPr sz="1000">
                <a:solidFill>
                  <a:schemeClr val="bg1"/>
                </a:solidFill>
                <a:latin typeface="+mj-lt"/>
              </a:defRPr>
            </a:lvl4pPr>
            <a:lvl5pPr marL="1371600" indent="0">
              <a:buNone/>
              <a:defRPr sz="1000">
                <a:solidFill>
                  <a:schemeClr val="bg1"/>
                </a:solidFill>
                <a:latin typeface="+mj-lt"/>
              </a:defRPr>
            </a:lvl5pPr>
          </a:lstStyle>
          <a:p>
            <a:pPr lvl="0"/>
            <a:r>
              <a:rPr lang="en-US" noProof="0"/>
              <a:t>7</a:t>
            </a:r>
          </a:p>
        </p:txBody>
      </p:sp>
      <p:sp>
        <p:nvSpPr>
          <p:cNvPr id="346" name="Text Placeholder 25" hidden="1">
            <a:extLst>
              <a:ext uri="{FF2B5EF4-FFF2-40B4-BE49-F238E27FC236}">
                <a16:creationId xmlns:a16="http://schemas.microsoft.com/office/drawing/2014/main" xmlns="" id="{CCE3AE9C-BC12-B743-BF3F-A8308EFB290C}"/>
              </a:ext>
            </a:extLst>
          </p:cNvPr>
          <p:cNvSpPr>
            <a:spLocks noGrp="1"/>
          </p:cNvSpPr>
          <p:nvPr>
            <p:ph type="body" sz="quarter" idx="56" hasCustomPrompt="1"/>
          </p:nvPr>
        </p:nvSpPr>
        <p:spPr>
          <a:xfrm>
            <a:off x="2094178" y="9423857"/>
            <a:ext cx="1065342" cy="248185"/>
          </a:xfrm>
        </p:spPr>
        <p:txBody>
          <a:bodyPr lIns="0" rIns="0" anchor="ctr">
            <a:noAutofit/>
          </a:bodyPr>
          <a:lstStyle>
            <a:lvl1pPr marL="0" indent="0" algn="ctr">
              <a:buNone/>
              <a:defRPr sz="1400" b="1">
                <a:solidFill>
                  <a:schemeClr val="bg1"/>
                </a:solidFill>
                <a:latin typeface="+mj-lt"/>
              </a:defRPr>
            </a:lvl1pPr>
            <a:lvl2pPr marL="342900" indent="0">
              <a:buNone/>
              <a:defRPr sz="1000">
                <a:solidFill>
                  <a:schemeClr val="bg1"/>
                </a:solidFill>
                <a:latin typeface="+mj-lt"/>
              </a:defRPr>
            </a:lvl2pPr>
            <a:lvl3pPr marL="685800" indent="0">
              <a:buNone/>
              <a:defRPr sz="1000">
                <a:solidFill>
                  <a:schemeClr val="bg1"/>
                </a:solidFill>
                <a:latin typeface="+mj-lt"/>
              </a:defRPr>
            </a:lvl3pPr>
            <a:lvl4pPr marL="1028700" indent="0">
              <a:buNone/>
              <a:defRPr sz="1000">
                <a:solidFill>
                  <a:schemeClr val="bg1"/>
                </a:solidFill>
                <a:latin typeface="+mj-lt"/>
              </a:defRPr>
            </a:lvl4pPr>
            <a:lvl5pPr marL="1371600" indent="0">
              <a:buNone/>
              <a:defRPr sz="1000">
                <a:solidFill>
                  <a:schemeClr val="bg1"/>
                </a:solidFill>
                <a:latin typeface="+mj-lt"/>
              </a:defRPr>
            </a:lvl5pPr>
          </a:lstStyle>
          <a:p>
            <a:pPr lvl="0"/>
            <a:r>
              <a:rPr lang="en-US" noProof="0"/>
              <a:t>3.5</a:t>
            </a:r>
          </a:p>
        </p:txBody>
      </p:sp>
      <p:sp>
        <p:nvSpPr>
          <p:cNvPr id="347" name="Text Placeholder 25" hidden="1">
            <a:extLst>
              <a:ext uri="{FF2B5EF4-FFF2-40B4-BE49-F238E27FC236}">
                <a16:creationId xmlns:a16="http://schemas.microsoft.com/office/drawing/2014/main" xmlns="" id="{F1D2929D-A8D7-274A-A253-E4556D470E75}"/>
              </a:ext>
            </a:extLst>
          </p:cNvPr>
          <p:cNvSpPr>
            <a:spLocks noGrp="1"/>
          </p:cNvSpPr>
          <p:nvPr>
            <p:ph type="body" sz="quarter" idx="57" hasCustomPrompt="1"/>
          </p:nvPr>
        </p:nvSpPr>
        <p:spPr>
          <a:xfrm>
            <a:off x="2094178" y="8564084"/>
            <a:ext cx="1065342" cy="248185"/>
          </a:xfrm>
        </p:spPr>
        <p:txBody>
          <a:bodyPr lIns="0" rIns="0" anchor="ctr">
            <a:noAutofit/>
          </a:bodyPr>
          <a:lstStyle>
            <a:lvl1pPr marL="0" indent="0" algn="ctr">
              <a:buNone/>
              <a:defRPr sz="1400" b="1">
                <a:solidFill>
                  <a:schemeClr val="bg1"/>
                </a:solidFill>
                <a:latin typeface="+mj-lt"/>
              </a:defRPr>
            </a:lvl1pPr>
            <a:lvl2pPr marL="342900" indent="0">
              <a:buNone/>
              <a:defRPr sz="1000">
                <a:solidFill>
                  <a:schemeClr val="bg1"/>
                </a:solidFill>
                <a:latin typeface="+mj-lt"/>
              </a:defRPr>
            </a:lvl2pPr>
            <a:lvl3pPr marL="685800" indent="0">
              <a:buNone/>
              <a:defRPr sz="1000">
                <a:solidFill>
                  <a:schemeClr val="bg1"/>
                </a:solidFill>
                <a:latin typeface="+mj-lt"/>
              </a:defRPr>
            </a:lvl3pPr>
            <a:lvl4pPr marL="1028700" indent="0">
              <a:buNone/>
              <a:defRPr sz="1000">
                <a:solidFill>
                  <a:schemeClr val="bg1"/>
                </a:solidFill>
                <a:latin typeface="+mj-lt"/>
              </a:defRPr>
            </a:lvl4pPr>
            <a:lvl5pPr marL="1371600" indent="0">
              <a:buNone/>
              <a:defRPr sz="1000">
                <a:solidFill>
                  <a:schemeClr val="bg1"/>
                </a:solidFill>
                <a:latin typeface="+mj-lt"/>
              </a:defRPr>
            </a:lvl5pPr>
          </a:lstStyle>
          <a:p>
            <a:pPr lvl="0"/>
            <a:r>
              <a:rPr lang="en-US" noProof="0"/>
              <a:t>8</a:t>
            </a:r>
          </a:p>
        </p:txBody>
      </p:sp>
      <p:sp>
        <p:nvSpPr>
          <p:cNvPr id="348" name="Text Placeholder 25" hidden="1">
            <a:extLst>
              <a:ext uri="{FF2B5EF4-FFF2-40B4-BE49-F238E27FC236}">
                <a16:creationId xmlns:a16="http://schemas.microsoft.com/office/drawing/2014/main" xmlns="" id="{E4C42072-2D54-8942-9963-4138F93D9F7A}"/>
              </a:ext>
            </a:extLst>
          </p:cNvPr>
          <p:cNvSpPr>
            <a:spLocks noGrp="1"/>
          </p:cNvSpPr>
          <p:nvPr>
            <p:ph type="body" sz="quarter" idx="58" hasCustomPrompt="1"/>
          </p:nvPr>
        </p:nvSpPr>
        <p:spPr>
          <a:xfrm>
            <a:off x="2094543" y="8226704"/>
            <a:ext cx="1092002" cy="320460"/>
          </a:xfrm>
        </p:spPr>
        <p:txBody>
          <a:bodyPr lIns="0" rIns="0" anchor="ctr">
            <a:noAutofit/>
          </a:bodyPr>
          <a:lstStyle>
            <a:lvl1pPr marL="0" indent="0" algn="ctr">
              <a:buNone/>
              <a:defRPr sz="1000">
                <a:solidFill>
                  <a:schemeClr val="bg1"/>
                </a:solidFill>
                <a:latin typeface="+mn-lt"/>
              </a:defRPr>
            </a:lvl1pPr>
            <a:lvl2pPr marL="342900" indent="0">
              <a:buNone/>
              <a:defRPr sz="1000">
                <a:solidFill>
                  <a:schemeClr val="bg1"/>
                </a:solidFill>
                <a:latin typeface="+mj-lt"/>
              </a:defRPr>
            </a:lvl2pPr>
            <a:lvl3pPr marL="685800" indent="0">
              <a:buNone/>
              <a:defRPr sz="1000">
                <a:solidFill>
                  <a:schemeClr val="bg1"/>
                </a:solidFill>
                <a:latin typeface="+mj-lt"/>
              </a:defRPr>
            </a:lvl3pPr>
            <a:lvl4pPr marL="1028700" indent="0">
              <a:buNone/>
              <a:defRPr sz="1000">
                <a:solidFill>
                  <a:schemeClr val="bg1"/>
                </a:solidFill>
                <a:latin typeface="+mj-lt"/>
              </a:defRPr>
            </a:lvl4pPr>
            <a:lvl5pPr marL="1371600" indent="0">
              <a:buNone/>
              <a:defRPr sz="1000">
                <a:solidFill>
                  <a:schemeClr val="bg1"/>
                </a:solidFill>
                <a:latin typeface="+mj-lt"/>
              </a:defRPr>
            </a:lvl5pPr>
          </a:lstStyle>
          <a:p>
            <a:pPr lvl="0"/>
            <a:r>
              <a:rPr lang="en-US" noProof="0"/>
              <a:t>YEARS OF EXPERIENCE</a:t>
            </a:r>
          </a:p>
        </p:txBody>
      </p:sp>
      <p:cxnSp>
        <p:nvCxnSpPr>
          <p:cNvPr id="355" name="Straight Connector 354" hidden="1">
            <a:extLst>
              <a:ext uri="{FF2B5EF4-FFF2-40B4-BE49-F238E27FC236}">
                <a16:creationId xmlns:a16="http://schemas.microsoft.com/office/drawing/2014/main" xmlns="" id="{DF98499B-F2A5-CA4E-943A-53F88D825970}"/>
              </a:ext>
            </a:extLst>
          </p:cNvPr>
          <p:cNvCxnSpPr>
            <a:cxnSpLocks/>
          </p:cNvCxnSpPr>
          <p:nvPr userDrawn="1"/>
        </p:nvCxnSpPr>
        <p:spPr>
          <a:xfrm>
            <a:off x="0" y="1215149"/>
            <a:ext cx="685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Text Placeholder 60" hidden="1">
            <a:extLst>
              <a:ext uri="{FF2B5EF4-FFF2-40B4-BE49-F238E27FC236}">
                <a16:creationId xmlns:a16="http://schemas.microsoft.com/office/drawing/2014/main" xmlns="" id="{17521193-60AC-664A-A033-8AA4404C6AAF}"/>
              </a:ext>
            </a:extLst>
          </p:cNvPr>
          <p:cNvSpPr>
            <a:spLocks noGrp="1"/>
          </p:cNvSpPr>
          <p:nvPr>
            <p:ph type="body" sz="quarter" idx="59" hasCustomPrompt="1"/>
          </p:nvPr>
        </p:nvSpPr>
        <p:spPr>
          <a:xfrm>
            <a:off x="3464816" y="1241689"/>
            <a:ext cx="2662311" cy="325549"/>
          </a:xfrm>
        </p:spPr>
        <p:txBody>
          <a:bodyPr lIns="0" anchor="ctr">
            <a:noAutofit/>
          </a:bodyPr>
          <a:lstStyle>
            <a:lvl1pPr marL="0" indent="0">
              <a:buNone/>
              <a:defRPr sz="1200">
                <a:solidFill>
                  <a:schemeClr val="bg1"/>
                </a:solidFill>
              </a:defRPr>
            </a:lvl1pPr>
            <a:lvl2pPr marL="342900" indent="0">
              <a:buNone/>
              <a:defRPr sz="1200">
                <a:solidFill>
                  <a:schemeClr val="bg1"/>
                </a:solidFill>
              </a:defRPr>
            </a:lvl2pPr>
            <a:lvl3pPr marL="685800" indent="0">
              <a:buNone/>
              <a:defRPr sz="1200">
                <a:solidFill>
                  <a:schemeClr val="bg1"/>
                </a:solidFill>
              </a:defRPr>
            </a:lvl3pPr>
            <a:lvl4pPr marL="1028700" indent="0">
              <a:buNone/>
              <a:defRPr sz="1200">
                <a:solidFill>
                  <a:schemeClr val="bg1"/>
                </a:solidFill>
              </a:defRPr>
            </a:lvl4pPr>
            <a:lvl5pPr marL="1371600" indent="0">
              <a:buNone/>
              <a:defRPr sz="1200">
                <a:solidFill>
                  <a:schemeClr val="bg1"/>
                </a:solidFill>
              </a:defRPr>
            </a:lvl5pPr>
          </a:lstStyle>
          <a:p>
            <a:pPr lvl="0"/>
            <a:r>
              <a:rPr lang="en-US" noProof="0"/>
              <a:t>INTERNATIONAL EXPERIENCE</a:t>
            </a:r>
          </a:p>
        </p:txBody>
      </p:sp>
      <p:sp>
        <p:nvSpPr>
          <p:cNvPr id="359" name="Text Placeholder 60" hidden="1">
            <a:extLst>
              <a:ext uri="{FF2B5EF4-FFF2-40B4-BE49-F238E27FC236}">
                <a16:creationId xmlns:a16="http://schemas.microsoft.com/office/drawing/2014/main" xmlns="" id="{412CE960-3495-1F42-80A3-840D05EC91C6}"/>
              </a:ext>
            </a:extLst>
          </p:cNvPr>
          <p:cNvSpPr>
            <a:spLocks noGrp="1"/>
          </p:cNvSpPr>
          <p:nvPr>
            <p:ph type="body" sz="quarter" idx="60" hasCustomPrompt="1"/>
          </p:nvPr>
        </p:nvSpPr>
        <p:spPr>
          <a:xfrm>
            <a:off x="3464816" y="3923930"/>
            <a:ext cx="2662311" cy="325549"/>
          </a:xfrm>
        </p:spPr>
        <p:txBody>
          <a:bodyPr lIns="0" anchor="ctr">
            <a:noAutofit/>
          </a:bodyPr>
          <a:lstStyle>
            <a:lvl1pPr marL="0" indent="0">
              <a:buNone/>
              <a:defRPr sz="1200">
                <a:solidFill>
                  <a:schemeClr val="bg1"/>
                </a:solidFill>
              </a:defRPr>
            </a:lvl1pPr>
            <a:lvl2pPr marL="342900" indent="0">
              <a:buNone/>
              <a:defRPr sz="1200">
                <a:solidFill>
                  <a:schemeClr val="bg1"/>
                </a:solidFill>
              </a:defRPr>
            </a:lvl2pPr>
            <a:lvl3pPr marL="685800" indent="0">
              <a:buNone/>
              <a:defRPr sz="1200">
                <a:solidFill>
                  <a:schemeClr val="bg1"/>
                </a:solidFill>
              </a:defRPr>
            </a:lvl3pPr>
            <a:lvl4pPr marL="1028700" indent="0">
              <a:buNone/>
              <a:defRPr sz="1200">
                <a:solidFill>
                  <a:schemeClr val="bg1"/>
                </a:solidFill>
              </a:defRPr>
            </a:lvl4pPr>
            <a:lvl5pPr marL="1371600" indent="0">
              <a:buNone/>
              <a:defRPr sz="1200">
                <a:solidFill>
                  <a:schemeClr val="bg1"/>
                </a:solidFill>
              </a:defRPr>
            </a:lvl5pPr>
          </a:lstStyle>
          <a:p>
            <a:pPr lvl="0"/>
            <a:r>
              <a:rPr lang="en-US" noProof="0"/>
              <a:t>SKILLS</a:t>
            </a:r>
          </a:p>
        </p:txBody>
      </p:sp>
      <p:sp>
        <p:nvSpPr>
          <p:cNvPr id="360" name="Text Placeholder 60" hidden="1">
            <a:extLst>
              <a:ext uri="{FF2B5EF4-FFF2-40B4-BE49-F238E27FC236}">
                <a16:creationId xmlns:a16="http://schemas.microsoft.com/office/drawing/2014/main" xmlns="" id="{08F6B783-82B6-B242-AA40-D9F7AE3B8CEC}"/>
              </a:ext>
            </a:extLst>
          </p:cNvPr>
          <p:cNvSpPr>
            <a:spLocks noGrp="1"/>
          </p:cNvSpPr>
          <p:nvPr>
            <p:ph type="body" sz="quarter" idx="61" hasCustomPrompt="1"/>
          </p:nvPr>
        </p:nvSpPr>
        <p:spPr>
          <a:xfrm>
            <a:off x="3464816" y="5432691"/>
            <a:ext cx="2662311" cy="325549"/>
          </a:xfrm>
        </p:spPr>
        <p:txBody>
          <a:bodyPr lIns="0" anchor="ctr">
            <a:noAutofit/>
          </a:bodyPr>
          <a:lstStyle>
            <a:lvl1pPr marL="0" indent="0">
              <a:buNone/>
              <a:defRPr sz="1200">
                <a:solidFill>
                  <a:schemeClr val="bg1"/>
                </a:solidFill>
              </a:defRPr>
            </a:lvl1pPr>
            <a:lvl2pPr marL="342900" indent="0">
              <a:buNone/>
              <a:defRPr sz="1200">
                <a:solidFill>
                  <a:schemeClr val="bg1"/>
                </a:solidFill>
              </a:defRPr>
            </a:lvl2pPr>
            <a:lvl3pPr marL="685800" indent="0">
              <a:buNone/>
              <a:defRPr sz="1200">
                <a:solidFill>
                  <a:schemeClr val="bg1"/>
                </a:solidFill>
              </a:defRPr>
            </a:lvl3pPr>
            <a:lvl4pPr marL="1028700" indent="0">
              <a:buNone/>
              <a:defRPr sz="1200">
                <a:solidFill>
                  <a:schemeClr val="bg1"/>
                </a:solidFill>
              </a:defRPr>
            </a:lvl4pPr>
            <a:lvl5pPr marL="1371600" indent="0">
              <a:buNone/>
              <a:defRPr sz="1200">
                <a:solidFill>
                  <a:schemeClr val="bg1"/>
                </a:solidFill>
              </a:defRPr>
            </a:lvl5pPr>
          </a:lstStyle>
          <a:p>
            <a:pPr lvl="0"/>
            <a:r>
              <a:rPr lang="en-US" noProof="0"/>
              <a:t>LANGUAGES</a:t>
            </a:r>
          </a:p>
        </p:txBody>
      </p:sp>
    </p:spTree>
    <p:extLst>
      <p:ext uri="{BB962C8B-B14F-4D97-AF65-F5344CB8AC3E}">
        <p14:creationId xmlns:p14="http://schemas.microsoft.com/office/powerpoint/2010/main" val="3210671416"/>
      </p:ext>
    </p:extLst>
  </p:cSld>
  <p:clrMapOvr>
    <a:masterClrMapping/>
  </p:clrMapOvr>
  <p:extLst>
    <p:ext uri="{DCECCB84-F9BA-43D5-87BE-67443E8EF086}">
      <p15:sldGuideLst xmlns:p15="http://schemas.microsoft.com/office/powerpoint/2012/main">
        <p15:guide id="1" orient="horz" pos="2880">
          <p15:clr>
            <a:srgbClr val="FBAE40"/>
          </p15:clr>
        </p15:guide>
        <p15:guide id="2"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1017967" y="396700"/>
            <a:ext cx="5304272" cy="1151089"/>
          </a:xfr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342900" y="1754165"/>
            <a:ext cx="3030141" cy="92410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342900" y="2678266"/>
            <a:ext cx="3030141" cy="650545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3483769" y="1754165"/>
            <a:ext cx="3031331" cy="92410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3483769" y="2678266"/>
            <a:ext cx="3031331" cy="650545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7" name="Rectangle 16"/>
          <p:cNvSpPr>
            <a:spLocks noGrp="1" noChangeArrowheads="1"/>
          </p:cNvSpPr>
          <p:nvPr>
            <p:ph type="sldNum" sz="quarter" idx="10"/>
          </p:nvPr>
        </p:nvSpPr>
        <p:spPr/>
        <p:txBody>
          <a:bodyPr/>
          <a:lstStyle>
            <a:lvl1pPr fontAlgn="auto">
              <a:spcBef>
                <a:spcPts val="0"/>
              </a:spcBef>
              <a:spcAft>
                <a:spcPts val="0"/>
              </a:spcAft>
              <a:defRPr/>
            </a:lvl1pPr>
          </a:lstStyle>
          <a:p>
            <a:fld id="{FCC951EF-8095-4170-A1F1-CDAF9D2195EE}" type="slidenum">
              <a:rPr lang="en-US" smtClean="0"/>
              <a:t>‹#›</a:t>
            </a:fld>
            <a:endParaRPr lang="en-US"/>
          </a:p>
        </p:txBody>
      </p:sp>
    </p:spTree>
    <p:extLst>
      <p:ext uri="{BB962C8B-B14F-4D97-AF65-F5344CB8AC3E}">
        <p14:creationId xmlns:p14="http://schemas.microsoft.com/office/powerpoint/2010/main" val="3364891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Rectangle 16"/>
          <p:cNvSpPr>
            <a:spLocks noGrp="1" noChangeArrowheads="1"/>
          </p:cNvSpPr>
          <p:nvPr>
            <p:ph type="sldNum" sz="quarter" idx="10"/>
          </p:nvPr>
        </p:nvSpPr>
        <p:spPr/>
        <p:txBody>
          <a:bodyPr/>
          <a:lstStyle>
            <a:lvl1pPr fontAlgn="auto">
              <a:spcBef>
                <a:spcPts val="0"/>
              </a:spcBef>
              <a:spcAft>
                <a:spcPts val="0"/>
              </a:spcAft>
              <a:defRPr/>
            </a:lvl1pPr>
          </a:lstStyle>
          <a:p>
            <a:fld id="{FCC951EF-8095-4170-A1F1-CDAF9D2195EE}" type="slidenum">
              <a:rPr lang="en-US" smtClean="0"/>
              <a:t>‹#›</a:t>
            </a:fld>
            <a:endParaRPr lang="en-US"/>
          </a:p>
        </p:txBody>
      </p:sp>
    </p:spTree>
    <p:extLst>
      <p:ext uri="{BB962C8B-B14F-4D97-AF65-F5344CB8AC3E}">
        <p14:creationId xmlns:p14="http://schemas.microsoft.com/office/powerpoint/2010/main" val="3611765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p:txBody>
          <a:bodyPr/>
          <a:lstStyle>
            <a:lvl1pPr fontAlgn="auto">
              <a:spcBef>
                <a:spcPts val="0"/>
              </a:spcBef>
              <a:spcAft>
                <a:spcPts val="0"/>
              </a:spcAft>
              <a:defRPr/>
            </a:lvl1pPr>
          </a:lstStyle>
          <a:p>
            <a:fld id="{FCC951EF-8095-4170-A1F1-CDAF9D2195EE}" type="slidenum">
              <a:rPr lang="en-US" smtClean="0"/>
              <a:t>‹#›</a:t>
            </a:fld>
            <a:endParaRPr lang="en-US"/>
          </a:p>
        </p:txBody>
      </p:sp>
    </p:spTree>
    <p:extLst>
      <p:ext uri="{BB962C8B-B14F-4D97-AF65-F5344CB8AC3E}">
        <p14:creationId xmlns:p14="http://schemas.microsoft.com/office/powerpoint/2010/main" val="2884100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342900" y="394405"/>
            <a:ext cx="2256235" cy="1678517"/>
          </a:xfrm>
        </p:spPr>
        <p:txBody>
          <a:bodyPr anchor="b"/>
          <a:lstStyle>
            <a:lvl1pPr algn="r">
              <a:defRPr sz="15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2681287" y="394406"/>
            <a:ext cx="3833813" cy="845449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342900" y="2072923"/>
            <a:ext cx="2256235" cy="677598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smtClean="0"/>
              <a:t>לחץ כדי לערוך סגנונות טקסט של תבנית בסיס</a:t>
            </a:r>
          </a:p>
        </p:txBody>
      </p:sp>
      <p:sp>
        <p:nvSpPr>
          <p:cNvPr id="5" name="Rectangle 16"/>
          <p:cNvSpPr>
            <a:spLocks noGrp="1" noChangeArrowheads="1"/>
          </p:cNvSpPr>
          <p:nvPr>
            <p:ph type="sldNum" sz="quarter" idx="10"/>
          </p:nvPr>
        </p:nvSpPr>
        <p:spPr/>
        <p:txBody>
          <a:bodyPr/>
          <a:lstStyle>
            <a:lvl1pPr fontAlgn="auto">
              <a:spcBef>
                <a:spcPts val="0"/>
              </a:spcBef>
              <a:spcAft>
                <a:spcPts val="0"/>
              </a:spcAft>
              <a:defRPr/>
            </a:lvl1pPr>
          </a:lstStyle>
          <a:p>
            <a:fld id="{FCC951EF-8095-4170-A1F1-CDAF9D2195EE}" type="slidenum">
              <a:rPr lang="en-US" smtClean="0"/>
              <a:t>‹#›</a:t>
            </a:fld>
            <a:endParaRPr lang="en-US"/>
          </a:p>
        </p:txBody>
      </p:sp>
    </p:spTree>
    <p:extLst>
      <p:ext uri="{BB962C8B-B14F-4D97-AF65-F5344CB8AC3E}">
        <p14:creationId xmlns:p14="http://schemas.microsoft.com/office/powerpoint/2010/main" val="3190735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344216" y="6934200"/>
            <a:ext cx="4114800" cy="818622"/>
          </a:xfrm>
        </p:spPr>
        <p:txBody>
          <a:bodyPr anchor="b"/>
          <a:lstStyle>
            <a:lvl1pPr algn="r">
              <a:defRPr sz="15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344216" y="885119"/>
            <a:ext cx="4114800" cy="594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he-IL" noProof="0" smtClean="0"/>
          </a:p>
        </p:txBody>
      </p:sp>
      <p:sp>
        <p:nvSpPr>
          <p:cNvPr id="4" name="מציין מיקום טקסט 3"/>
          <p:cNvSpPr>
            <a:spLocks noGrp="1"/>
          </p:cNvSpPr>
          <p:nvPr>
            <p:ph type="body" sz="half" idx="2"/>
          </p:nvPr>
        </p:nvSpPr>
        <p:spPr>
          <a:xfrm>
            <a:off x="1344216" y="7752822"/>
            <a:ext cx="4114800" cy="116257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smtClean="0"/>
              <a:t>לחץ כדי לערוך סגנונות טקסט של תבנית בסיס</a:t>
            </a:r>
          </a:p>
        </p:txBody>
      </p:sp>
      <p:sp>
        <p:nvSpPr>
          <p:cNvPr id="5" name="Rectangle 16"/>
          <p:cNvSpPr>
            <a:spLocks noGrp="1" noChangeArrowheads="1"/>
          </p:cNvSpPr>
          <p:nvPr>
            <p:ph type="sldNum" sz="quarter" idx="10"/>
          </p:nvPr>
        </p:nvSpPr>
        <p:spPr/>
        <p:txBody>
          <a:bodyPr/>
          <a:lstStyle>
            <a:lvl1pPr fontAlgn="auto">
              <a:spcBef>
                <a:spcPts val="0"/>
              </a:spcBef>
              <a:spcAft>
                <a:spcPts val="0"/>
              </a:spcAft>
              <a:defRPr/>
            </a:lvl1pPr>
          </a:lstStyle>
          <a:p>
            <a:fld id="{FCC951EF-8095-4170-A1F1-CDAF9D2195EE}" type="slidenum">
              <a:rPr lang="en-US" smtClean="0"/>
              <a:t>‹#›</a:t>
            </a:fld>
            <a:endParaRPr lang="en-US"/>
          </a:p>
        </p:txBody>
      </p:sp>
    </p:spTree>
    <p:extLst>
      <p:ext uri="{BB962C8B-B14F-4D97-AF65-F5344CB8AC3E}">
        <p14:creationId xmlns:p14="http://schemas.microsoft.com/office/powerpoint/2010/main" val="359004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16"/>
          <p:cNvSpPr>
            <a:spLocks noGrp="1" noChangeArrowheads="1"/>
          </p:cNvSpPr>
          <p:nvPr>
            <p:ph type="sldNum" sz="quarter" idx="10"/>
          </p:nvPr>
        </p:nvSpPr>
        <p:spPr/>
        <p:txBody>
          <a:bodyPr/>
          <a:lstStyle>
            <a:lvl1pPr fontAlgn="auto">
              <a:spcBef>
                <a:spcPts val="0"/>
              </a:spcBef>
              <a:spcAft>
                <a:spcPts val="0"/>
              </a:spcAft>
              <a:defRPr/>
            </a:lvl1pPr>
          </a:lstStyle>
          <a:p>
            <a:fld id="{FCC951EF-8095-4170-A1F1-CDAF9D2195EE}" type="slidenum">
              <a:rPr lang="en-US" smtClean="0"/>
              <a:t>‹#›</a:t>
            </a:fld>
            <a:endParaRPr lang="en-US"/>
          </a:p>
        </p:txBody>
      </p:sp>
    </p:spTree>
    <p:extLst>
      <p:ext uri="{BB962C8B-B14F-4D97-AF65-F5344CB8AC3E}">
        <p14:creationId xmlns:p14="http://schemas.microsoft.com/office/powerpoint/2010/main" val="3285416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4995863" y="396699"/>
            <a:ext cx="1565672" cy="8612717"/>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296466" y="396699"/>
            <a:ext cx="4585097" cy="8612717"/>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16"/>
          <p:cNvSpPr>
            <a:spLocks noGrp="1" noChangeArrowheads="1"/>
          </p:cNvSpPr>
          <p:nvPr>
            <p:ph type="sldNum" sz="quarter" idx="10"/>
          </p:nvPr>
        </p:nvSpPr>
        <p:spPr/>
        <p:txBody>
          <a:bodyPr/>
          <a:lstStyle>
            <a:lvl1pPr fontAlgn="auto">
              <a:spcBef>
                <a:spcPts val="0"/>
              </a:spcBef>
              <a:spcAft>
                <a:spcPts val="0"/>
              </a:spcAft>
              <a:defRPr/>
            </a:lvl1pPr>
          </a:lstStyle>
          <a:p>
            <a:fld id="{FCC951EF-8095-4170-A1F1-CDAF9D2195EE}" type="slidenum">
              <a:rPr lang="en-US" smtClean="0"/>
              <a:t>‹#›</a:t>
            </a:fld>
            <a:endParaRPr lang="en-US"/>
          </a:p>
        </p:txBody>
      </p:sp>
    </p:spTree>
    <p:extLst>
      <p:ext uri="{BB962C8B-B14F-4D97-AF65-F5344CB8AC3E}">
        <p14:creationId xmlns:p14="http://schemas.microsoft.com/office/powerpoint/2010/main" val="3768179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שקופית כותרת">
    <p:spTree>
      <p:nvGrpSpPr>
        <p:cNvPr id="1" name=""/>
        <p:cNvGrpSpPr/>
        <p:nvPr/>
      </p:nvGrpSpPr>
      <p:grpSpPr>
        <a:xfrm>
          <a:off x="0" y="0"/>
          <a:ext cx="0" cy="0"/>
          <a:chOff x="0" y="0"/>
          <a:chExt cx="0" cy="0"/>
        </a:xfrm>
      </p:grpSpPr>
      <p:sp>
        <p:nvSpPr>
          <p:cNvPr id="14" name="כותרת 1"/>
          <p:cNvSpPr>
            <a:spLocks noGrp="1"/>
          </p:cNvSpPr>
          <p:nvPr>
            <p:ph type="ctrTitle"/>
          </p:nvPr>
        </p:nvSpPr>
        <p:spPr>
          <a:xfrm>
            <a:off x="514350" y="3077282"/>
            <a:ext cx="5829300" cy="2123369"/>
          </a:xfrm>
          <a:prstGeom prst="rect">
            <a:avLst/>
          </a:prstGeom>
        </p:spPr>
        <p:txBody>
          <a:bodyPr/>
          <a:lstStyle>
            <a:lvl1pPr>
              <a:defRPr lang="he-IL" sz="3000" b="1" kern="1200" dirty="0">
                <a:solidFill>
                  <a:srgbClr val="002060"/>
                </a:solidFill>
                <a:latin typeface="+mj-lt"/>
                <a:ea typeface="+mj-ea"/>
                <a:cs typeface="David" pitchFamily="2" charset="-79"/>
              </a:defRPr>
            </a:lvl1pPr>
          </a:lstStyle>
          <a:p>
            <a:r>
              <a:rPr lang="he-IL" dirty="0" smtClean="0"/>
              <a:t>לחץ כדי לערוך סגנון כותרת של תבנית בסיס</a:t>
            </a:r>
            <a:endParaRPr lang="he-IL" dirty="0"/>
          </a:p>
        </p:txBody>
      </p:sp>
      <p:sp>
        <p:nvSpPr>
          <p:cNvPr id="15" name="כותרת משנה 2"/>
          <p:cNvSpPr>
            <a:spLocks noGrp="1"/>
          </p:cNvSpPr>
          <p:nvPr>
            <p:ph type="subTitle" idx="1"/>
          </p:nvPr>
        </p:nvSpPr>
        <p:spPr>
          <a:xfrm>
            <a:off x="1028700" y="5613400"/>
            <a:ext cx="4800600" cy="2531533"/>
          </a:xfrm>
          <a:prstGeom prst="rect">
            <a:avLst/>
          </a:prstGeom>
        </p:spPr>
        <p:txBody>
          <a:bodyPr/>
          <a:lstStyle>
            <a:lvl1pPr marL="0" indent="0" algn="ctr">
              <a:buNone/>
              <a:defRPr lang="he-IL" sz="2400" kern="1200" dirty="0">
                <a:solidFill>
                  <a:schemeClr val="tx1">
                    <a:tint val="75000"/>
                  </a:schemeClr>
                </a:solidFill>
                <a:latin typeface="+mn-lt"/>
                <a:ea typeface="+mn-ea"/>
                <a:cs typeface="David" pitchFamily="2" charset="-79"/>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he-IL" dirty="0" smtClean="0"/>
              <a:t>לחץ כדי לערוך סגנון כותרת משנה של תבנית בסיס</a:t>
            </a:r>
            <a:endParaRPr lang="he-IL" dirty="0"/>
          </a:p>
        </p:txBody>
      </p:sp>
    </p:spTree>
    <p:extLst>
      <p:ext uri="{BB962C8B-B14F-4D97-AF65-F5344CB8AC3E}">
        <p14:creationId xmlns:p14="http://schemas.microsoft.com/office/powerpoint/2010/main" val="975272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כותרת ותוכן">
    <p:spTree>
      <p:nvGrpSpPr>
        <p:cNvPr id="1" name=""/>
        <p:cNvGrpSpPr/>
        <p:nvPr/>
      </p:nvGrpSpPr>
      <p:grpSpPr>
        <a:xfrm>
          <a:off x="0" y="0"/>
          <a:ext cx="0" cy="0"/>
          <a:chOff x="0" y="0"/>
          <a:chExt cx="0" cy="0"/>
        </a:xfrm>
      </p:grpSpPr>
      <p:sp>
        <p:nvSpPr>
          <p:cNvPr id="5" name="כותרת 1"/>
          <p:cNvSpPr>
            <a:spLocks noGrp="1"/>
          </p:cNvSpPr>
          <p:nvPr>
            <p:ph type="title"/>
          </p:nvPr>
        </p:nvSpPr>
        <p:spPr>
          <a:xfrm>
            <a:off x="342900" y="-35"/>
            <a:ext cx="6172200" cy="1651000"/>
          </a:xfrm>
          <a:prstGeom prst="rect">
            <a:avLst/>
          </a:prstGeom>
        </p:spPr>
        <p:txBody>
          <a:bodyPr/>
          <a:lstStyle>
            <a:lvl1pPr algn="ctr" defTabSz="685800" rtl="1" eaLnBrk="1" latinLnBrk="0" hangingPunct="1">
              <a:spcBef>
                <a:spcPct val="0"/>
              </a:spcBef>
              <a:buNone/>
              <a:defRPr lang="he-IL" sz="3000" b="1" kern="1200" dirty="0">
                <a:solidFill>
                  <a:srgbClr val="002060"/>
                </a:solidFill>
                <a:latin typeface="+mj-lt"/>
                <a:ea typeface="+mj-ea"/>
                <a:cs typeface="David" pitchFamily="2" charset="-79"/>
              </a:defRPr>
            </a:lvl1pPr>
          </a:lstStyle>
          <a:p>
            <a:r>
              <a:rPr lang="he-IL" dirty="0" smtClean="0"/>
              <a:t>לחץ כדי לערוך סגנון כותרת של תבנית בסיס</a:t>
            </a:r>
            <a:endParaRPr lang="he-IL" dirty="0"/>
          </a:p>
        </p:txBody>
      </p:sp>
      <p:sp>
        <p:nvSpPr>
          <p:cNvPr id="6" name="מציין מיקום תוכן 2"/>
          <p:cNvSpPr>
            <a:spLocks noGrp="1"/>
          </p:cNvSpPr>
          <p:nvPr>
            <p:ph idx="1"/>
          </p:nvPr>
        </p:nvSpPr>
        <p:spPr>
          <a:xfrm>
            <a:off x="342900" y="1754166"/>
            <a:ext cx="6172200" cy="6537502"/>
          </a:xfrm>
          <a:prstGeom prst="rect">
            <a:avLst/>
          </a:prstGeom>
        </p:spPr>
        <p:txBody>
          <a:bodyPr/>
          <a:lstStyle>
            <a:lvl1pPr>
              <a:defRPr>
                <a:cs typeface="David" pitchFamily="2" charset="-79"/>
              </a:defRPr>
            </a:lvl1pPr>
            <a:lvl2pPr>
              <a:defRPr>
                <a:cs typeface="David" pitchFamily="2" charset="-79"/>
              </a:defRPr>
            </a:lvl2pPr>
            <a:lvl3pPr>
              <a:defRPr>
                <a:cs typeface="David" pitchFamily="2" charset="-79"/>
              </a:defRPr>
            </a:lvl3pPr>
            <a:lvl4pPr>
              <a:defRPr>
                <a:cs typeface="David" pitchFamily="2" charset="-79"/>
              </a:defRPr>
            </a:lvl4pPr>
            <a:lvl5pPr>
              <a:defRPr>
                <a:cs typeface="David" pitchFamily="2" charset="-79"/>
              </a:defRPr>
            </a:lvl5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Tree>
    <p:extLst>
      <p:ext uri="{BB962C8B-B14F-4D97-AF65-F5344CB8AC3E}">
        <p14:creationId xmlns:p14="http://schemas.microsoft.com/office/powerpoint/2010/main" val="1676226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שקופית כותרת">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1381126" y="9280000"/>
            <a:ext cx="3870722" cy="527403"/>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153800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2A53B-F700-46F1-A345-4F5E41C716F9}"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C951EF-8095-4170-A1F1-CDAF9D2195EE}" type="slidenum">
              <a:rPr lang="en-US" smtClean="0"/>
              <a:t>‹#›</a:t>
            </a:fld>
            <a:endParaRPr lang="en-US"/>
          </a:p>
        </p:txBody>
      </p:sp>
    </p:spTree>
    <p:extLst>
      <p:ext uri="{BB962C8B-B14F-4D97-AF65-F5344CB8AC3E}">
        <p14:creationId xmlns:p14="http://schemas.microsoft.com/office/powerpoint/2010/main" val="3832712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פריסה מותאמת אישית">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50658" y="2575961"/>
            <a:ext cx="6334311" cy="6537501"/>
          </a:xfrm>
          <a:prstGeom prst="rect">
            <a:avLst/>
          </a:prstGeom>
        </p:spPr>
        <p:txBody>
          <a:bodyPr/>
          <a:lstStyle>
            <a:lvl1pPr>
              <a:buFont typeface="Arial" pitchFamily="34" charset="0"/>
              <a:buChar char="•"/>
              <a:defRPr sz="1350">
                <a:solidFill>
                  <a:schemeClr val="tx1"/>
                </a:solidFill>
                <a:latin typeface="Guttman Hatzvi" pitchFamily="2" charset="-79"/>
                <a:cs typeface="Guttman Hatzvi" pitchFamily="2" charset="-79"/>
              </a:defRPr>
            </a:lvl1pPr>
            <a:lvl2pPr>
              <a:buFont typeface="Wingdings" pitchFamily="2" charset="2"/>
              <a:buChar char="§"/>
              <a:defRPr sz="1125">
                <a:solidFill>
                  <a:schemeClr val="tx1"/>
                </a:solidFill>
                <a:latin typeface="Guttman Hatzvi" pitchFamily="2" charset="-79"/>
                <a:cs typeface="Guttman Hatzvi" pitchFamily="2" charset="-79"/>
              </a:defRPr>
            </a:lvl2pPr>
            <a:lvl3pPr>
              <a:buFont typeface="Arial" pitchFamily="34" charset="0"/>
              <a:buChar char="•"/>
              <a:defRPr sz="1013">
                <a:solidFill>
                  <a:schemeClr val="tx1"/>
                </a:solidFill>
                <a:latin typeface="Guttman Hatzvi" pitchFamily="2" charset="-79"/>
                <a:cs typeface="Guttman Hatzvi" pitchFamily="2" charset="-79"/>
              </a:defRPr>
            </a:lvl3pPr>
            <a:lvl4pPr>
              <a:buFont typeface="Wingdings" pitchFamily="2" charset="2"/>
              <a:buChar char="q"/>
              <a:defRPr sz="900">
                <a:solidFill>
                  <a:schemeClr val="tx1"/>
                </a:solidFill>
                <a:latin typeface="Guttman Hatzvi" pitchFamily="2" charset="-79"/>
                <a:cs typeface="Guttman Hatzvi" pitchFamily="2" charset="-79"/>
              </a:defRPr>
            </a:lvl4pPr>
            <a:lvl5pPr>
              <a:buFont typeface="Arial" pitchFamily="34" charset="0"/>
              <a:buChar char="•"/>
              <a:defRPr sz="900">
                <a:solidFill>
                  <a:schemeClr val="tx1"/>
                </a:solidFill>
                <a:latin typeface="Guttman Hatzvi" pitchFamily="2" charset="-79"/>
                <a:cs typeface="Guttman Hatzvi" pitchFamily="2" charset="-79"/>
              </a:defRPr>
            </a:lvl5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4" name="כותרת 8"/>
          <p:cNvSpPr>
            <a:spLocks noGrp="1"/>
          </p:cNvSpPr>
          <p:nvPr>
            <p:ph type="title"/>
          </p:nvPr>
        </p:nvSpPr>
        <p:spPr>
          <a:xfrm>
            <a:off x="0" y="272480"/>
            <a:ext cx="6858000" cy="714896"/>
          </a:xfrm>
          <a:prstGeom prst="rect">
            <a:avLst/>
          </a:prstGeom>
          <a:effectLst/>
        </p:spPr>
        <p:txBody>
          <a:bodyPr/>
          <a:lstStyle>
            <a:lvl1pPr>
              <a:defRPr sz="1575">
                <a:solidFill>
                  <a:schemeClr val="tx1"/>
                </a:solidFill>
                <a:latin typeface="Guttman Hatzvi" pitchFamily="2" charset="-79"/>
                <a:cs typeface="Guttman Hatzvi" pitchFamily="2" charset="-79"/>
              </a:defRPr>
            </a:lvl1pPr>
          </a:lstStyle>
          <a:p>
            <a:r>
              <a:rPr lang="he-IL" dirty="0" smtClean="0"/>
              <a:t>לחץ כדי לערוך סגנון כותרת של תבנית בסיס</a:t>
            </a:r>
            <a:endParaRPr lang="en-US" dirty="0"/>
          </a:p>
        </p:txBody>
      </p:sp>
    </p:spTree>
    <p:extLst>
      <p:ext uri="{BB962C8B-B14F-4D97-AF65-F5344CB8AC3E}">
        <p14:creationId xmlns:p14="http://schemas.microsoft.com/office/powerpoint/2010/main" val="16886372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תוכן">
    <p:spTree>
      <p:nvGrpSpPr>
        <p:cNvPr id="1" name=""/>
        <p:cNvGrpSpPr/>
        <p:nvPr/>
      </p:nvGrpSpPr>
      <p:grpSpPr>
        <a:xfrm>
          <a:off x="0" y="0"/>
          <a:ext cx="0" cy="0"/>
          <a:chOff x="0" y="0"/>
          <a:chExt cx="0" cy="0"/>
        </a:xfrm>
      </p:grpSpPr>
      <p:sp>
        <p:nvSpPr>
          <p:cNvPr id="2" name="מציין מיקום תוכן 1"/>
          <p:cNvSpPr>
            <a:spLocks noGrp="1"/>
          </p:cNvSpPr>
          <p:nvPr>
            <p:ph/>
          </p:nvPr>
        </p:nvSpPr>
        <p:spPr>
          <a:xfrm>
            <a:off x="342900" y="990600"/>
            <a:ext cx="6286500" cy="7264400"/>
          </a:xfrm>
          <a:prstGeom prst="rect">
            <a:avLst/>
          </a:prstGeom>
        </p:spPr>
        <p:txBody>
          <a:body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3" name="Rectangle 35"/>
          <p:cNvSpPr>
            <a:spLocks noGrp="1" noChangeArrowheads="1"/>
          </p:cNvSpPr>
          <p:nvPr>
            <p:ph type="sldNum" sz="quarter" idx="10"/>
          </p:nvPr>
        </p:nvSpPr>
        <p:spPr>
          <a:xfrm>
            <a:off x="6172200" y="9263944"/>
            <a:ext cx="685800" cy="660400"/>
          </a:xfrm>
          <a:prstGeom prst="rect">
            <a:avLst/>
          </a:prstGeom>
          <a:ln/>
        </p:spPr>
        <p:txBody>
          <a:bodyPr/>
          <a:lstStyle>
            <a:lvl1pPr>
              <a:defRPr/>
            </a:lvl1pPr>
          </a:lstStyle>
          <a:p>
            <a:fld id="{FCC951EF-8095-4170-A1F1-CDAF9D2195EE}" type="slidenum">
              <a:rPr lang="en-US" smtClean="0"/>
              <a:t>‹#›</a:t>
            </a:fld>
            <a:endParaRPr lang="en-US"/>
          </a:p>
        </p:txBody>
      </p:sp>
      <p:sp>
        <p:nvSpPr>
          <p:cNvPr id="4" name="Rectangle 52"/>
          <p:cNvSpPr>
            <a:spLocks noGrp="1" noChangeArrowheads="1"/>
          </p:cNvSpPr>
          <p:nvPr>
            <p:ph type="ftr" sz="quarter" idx="11"/>
          </p:nvPr>
        </p:nvSpPr>
        <p:spPr>
          <a:xfrm>
            <a:off x="2343150" y="0"/>
            <a:ext cx="2171700" cy="660400"/>
          </a:xfrm>
          <a:prstGeom prst="rect">
            <a:avLst/>
          </a:prstGeom>
          <a:ln/>
        </p:spPr>
        <p:txBody>
          <a:bodyPr/>
          <a:lstStyle>
            <a:lvl1pPr>
              <a:defRPr/>
            </a:lvl1pPr>
          </a:lstStyle>
          <a:p>
            <a:endParaRPr lang="en-US"/>
          </a:p>
        </p:txBody>
      </p:sp>
    </p:spTree>
    <p:extLst>
      <p:ext uri="{BB962C8B-B14F-4D97-AF65-F5344CB8AC3E}">
        <p14:creationId xmlns:p14="http://schemas.microsoft.com/office/powerpoint/2010/main" val="2402077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1322785" y="9465733"/>
            <a:ext cx="4158853" cy="240066"/>
          </a:xfrm>
          <a:prstGeom prst="rect">
            <a:avLst/>
          </a:prstGeom>
          <a:noFill/>
          <a:ln w="9525">
            <a:noFill/>
            <a:miter lim="800000"/>
            <a:headEnd/>
            <a:tailEnd/>
          </a:ln>
          <a:effectLst/>
        </p:spPr>
        <p:txBody>
          <a:bodyPr>
            <a:spAutoFit/>
          </a:bodyPr>
          <a:lstStyle/>
          <a:p>
            <a:pPr algn="ctr" defTabSz="685800" rtl="1" fontAlgn="base">
              <a:lnSpc>
                <a:spcPct val="80000"/>
              </a:lnSpc>
              <a:spcBef>
                <a:spcPct val="0"/>
              </a:spcBef>
              <a:spcAft>
                <a:spcPct val="0"/>
              </a:spcAft>
              <a:defRPr/>
            </a:pPr>
            <a:r>
              <a:rPr lang="he-IL" altLang="en-US" sz="1200" b="1" dirty="0" smtClean="0">
                <a:solidFill>
                  <a:srgbClr val="000000"/>
                </a:solidFill>
                <a:latin typeface="Arial" pitchFamily="34" charset="0"/>
              </a:rPr>
              <a:t>ענף תב"ל ושת"פ אמ"ץ</a:t>
            </a:r>
            <a:endParaRPr lang="he-IL" altLang="en-US" sz="1200" b="1" dirty="0">
              <a:solidFill>
                <a:srgbClr val="000000"/>
              </a:solidFill>
              <a:latin typeface="Arial" pitchFamily="34" charset="0"/>
            </a:endParaRPr>
          </a:p>
        </p:txBody>
      </p:sp>
      <p:sp>
        <p:nvSpPr>
          <p:cNvPr id="21507" name="Rectangle 3"/>
          <p:cNvSpPr>
            <a:spLocks noGrp="1" noChangeArrowheads="1"/>
          </p:cNvSpPr>
          <p:nvPr>
            <p:ph type="subTitle" idx="1"/>
          </p:nvPr>
        </p:nvSpPr>
        <p:spPr>
          <a:xfrm>
            <a:off x="1322785" y="6720947"/>
            <a:ext cx="4266009" cy="1976614"/>
          </a:xfrm>
        </p:spPr>
        <p:txBody>
          <a:bodyPr/>
          <a:lstStyle>
            <a:lvl1pPr marL="0" indent="0" algn="ctr">
              <a:buFontTx/>
              <a:buNone/>
              <a:defRPr sz="2700" b="1">
                <a:solidFill>
                  <a:schemeClr val="bg1">
                    <a:lumMod val="65000"/>
                  </a:schemeClr>
                </a:solidFill>
              </a:defRPr>
            </a:lvl1pPr>
          </a:lstStyle>
          <a:p>
            <a:r>
              <a:rPr lang="he-IL"/>
              <a:t>לחץ כדי לערוך סגנון כותרת משנה של תבנית בסיס</a:t>
            </a:r>
          </a:p>
        </p:txBody>
      </p:sp>
      <p:sp>
        <p:nvSpPr>
          <p:cNvPr id="21520" name="Rectangle 16"/>
          <p:cNvSpPr>
            <a:spLocks noGrp="1" noChangeArrowheads="1"/>
          </p:cNvSpPr>
          <p:nvPr>
            <p:ph type="ctrTitle" sz="quarter"/>
          </p:nvPr>
        </p:nvSpPr>
        <p:spPr>
          <a:xfrm>
            <a:off x="514350" y="2664531"/>
            <a:ext cx="5829300" cy="3017661"/>
          </a:xfrm>
        </p:spPr>
        <p:txBody>
          <a:bodyPr/>
          <a:lstStyle>
            <a:lvl1pPr>
              <a:defRPr sz="4950" u="none">
                <a:solidFill>
                  <a:schemeClr val="tx1"/>
                </a:solidFill>
              </a:defRPr>
            </a:lvl1pPr>
          </a:lstStyle>
          <a:p>
            <a:r>
              <a:rPr lang="he-IL"/>
              <a:t>לחץ כדי לערוך סגנון כותרת של תבנית בסיס</a:t>
            </a:r>
          </a:p>
        </p:txBody>
      </p:sp>
      <p:sp>
        <p:nvSpPr>
          <p:cNvPr id="8" name="Rectangle 10"/>
          <p:cNvSpPr>
            <a:spLocks noGrp="1" noChangeArrowheads="1"/>
          </p:cNvSpPr>
          <p:nvPr>
            <p:ph type="sldNum" sz="quarter" idx="10"/>
          </p:nvPr>
        </p:nvSpPr>
        <p:spPr/>
        <p:txBody>
          <a:bodyPr/>
          <a:lstStyle>
            <a:lvl1pPr fontAlgn="auto">
              <a:spcBef>
                <a:spcPts val="0"/>
              </a:spcBef>
              <a:spcAft>
                <a:spcPts val="0"/>
              </a:spcAft>
              <a:defRPr/>
            </a:lvl1pPr>
          </a:lstStyle>
          <a:p>
            <a:pPr>
              <a:defRPr/>
            </a:pPr>
            <a:fld id="{1B843AE0-A287-402A-BCF9-DE180D4A5E38}" type="slidenum">
              <a:rPr lang="he-IL"/>
              <a:pPr>
                <a:defRPr/>
              </a:pPr>
              <a:t>‹#›</a:t>
            </a:fld>
            <a:endParaRPr lang="en-US"/>
          </a:p>
        </p:txBody>
      </p:sp>
      <p:pic>
        <p:nvPicPr>
          <p:cNvPr id="14"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057" y="61888"/>
            <a:ext cx="576840" cy="1176337"/>
          </a:xfrm>
          <a:prstGeom prst="rect">
            <a:avLst/>
          </a:prstGeom>
          <a:noFill/>
          <a:ln w="9525" algn="ctr">
            <a:noFill/>
            <a:miter lim="800000"/>
            <a:headEnd/>
            <a:tailEnd/>
          </a:ln>
        </p:spPr>
      </p:pic>
      <p:pic>
        <p:nvPicPr>
          <p:cNvPr id="16" name="Picture 4" descr="C:\Documents and Settings\s5184748\Desktop\תמונה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2239" y="103188"/>
            <a:ext cx="482207" cy="1147098"/>
          </a:xfrm>
          <a:prstGeom prst="rect">
            <a:avLst/>
          </a:prstGeom>
          <a:noFill/>
        </p:spPr>
      </p:pic>
      <p:sp>
        <p:nvSpPr>
          <p:cNvPr id="20" name="Text Box 9"/>
          <p:cNvSpPr txBox="1">
            <a:spLocks noChangeArrowheads="1"/>
          </p:cNvSpPr>
          <p:nvPr/>
        </p:nvSpPr>
        <p:spPr bwMode="auto">
          <a:xfrm>
            <a:off x="2913789" y="-38983"/>
            <a:ext cx="1026319" cy="253916"/>
          </a:xfrm>
          <a:prstGeom prst="rect">
            <a:avLst/>
          </a:prstGeom>
          <a:noFill/>
          <a:ln w="9525">
            <a:noFill/>
            <a:miter lim="800000"/>
            <a:headEnd/>
            <a:tailEnd/>
          </a:ln>
          <a:effectLst/>
        </p:spPr>
        <p:txBody>
          <a:bodyPr>
            <a:spAutoFit/>
          </a:bodyPr>
          <a:lstStyle/>
          <a:p>
            <a:pPr algn="ctr" defTabSz="685800" rtl="1" fontAlgn="base">
              <a:spcBef>
                <a:spcPct val="0"/>
              </a:spcBef>
              <a:spcAft>
                <a:spcPct val="0"/>
              </a:spcAft>
              <a:defRPr/>
            </a:pPr>
            <a:r>
              <a:rPr lang="he-IL" sz="1050" b="1" dirty="0">
                <a:solidFill>
                  <a:srgbClr val="000000"/>
                </a:solidFill>
                <a:latin typeface="Calibri" pitchFamily="34" charset="0"/>
              </a:rPr>
              <a:t>-סודי-</a:t>
            </a:r>
            <a:endParaRPr lang="en-US" sz="1350" dirty="0">
              <a:solidFill>
                <a:srgbClr val="000000"/>
              </a:solidFill>
              <a:latin typeface="Calibri" pitchFamily="34" charset="0"/>
            </a:endParaRPr>
          </a:p>
        </p:txBody>
      </p:sp>
    </p:spTree>
    <p:extLst>
      <p:ext uri="{BB962C8B-B14F-4D97-AF65-F5344CB8AC3E}">
        <p14:creationId xmlns:p14="http://schemas.microsoft.com/office/powerpoint/2010/main" val="2171661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16"/>
          <p:cNvSpPr>
            <a:spLocks noGrp="1" noChangeArrowheads="1"/>
          </p:cNvSpPr>
          <p:nvPr>
            <p:ph type="sldNum" sz="quarter" idx="10"/>
          </p:nvPr>
        </p:nvSpPr>
        <p:spPr/>
        <p:txBody>
          <a:bodyPr/>
          <a:lstStyle>
            <a:lvl1pPr fontAlgn="auto">
              <a:spcBef>
                <a:spcPts val="0"/>
              </a:spcBef>
              <a:spcAft>
                <a:spcPts val="0"/>
              </a:spcAft>
              <a:defRPr/>
            </a:lvl1pPr>
          </a:lstStyle>
          <a:p>
            <a:pPr>
              <a:defRPr/>
            </a:pPr>
            <a:fld id="{939D560C-F740-4E7B-A73E-9F244C781533}" type="slidenum">
              <a:rPr lang="he-IL"/>
              <a:pPr>
                <a:defRPr/>
              </a:pPr>
              <a:t>‹#›</a:t>
            </a:fld>
            <a:endParaRPr lang="en-US"/>
          </a:p>
        </p:txBody>
      </p:sp>
    </p:spTree>
    <p:extLst>
      <p:ext uri="{BB962C8B-B14F-4D97-AF65-F5344CB8AC3E}">
        <p14:creationId xmlns:p14="http://schemas.microsoft.com/office/powerpoint/2010/main" val="394977559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541735" y="6365523"/>
            <a:ext cx="5829300" cy="1967442"/>
          </a:xfrm>
        </p:spPr>
        <p:txBody>
          <a:bodyPr anchor="t"/>
          <a:lstStyle>
            <a:lvl1pPr algn="r">
              <a:defRPr sz="3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541735" y="4198586"/>
            <a:ext cx="5829300" cy="21669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he-IL" smtClean="0"/>
              <a:t>לחץ כדי לערוך סגנונות טקסט של תבנית בסיס</a:t>
            </a:r>
          </a:p>
        </p:txBody>
      </p:sp>
      <p:sp>
        <p:nvSpPr>
          <p:cNvPr id="4" name="Rectangle 16"/>
          <p:cNvSpPr>
            <a:spLocks noGrp="1" noChangeArrowheads="1"/>
          </p:cNvSpPr>
          <p:nvPr>
            <p:ph type="sldNum" sz="quarter" idx="10"/>
          </p:nvPr>
        </p:nvSpPr>
        <p:spPr/>
        <p:txBody>
          <a:bodyPr/>
          <a:lstStyle>
            <a:lvl1pPr fontAlgn="auto">
              <a:spcBef>
                <a:spcPts val="0"/>
              </a:spcBef>
              <a:spcAft>
                <a:spcPts val="0"/>
              </a:spcAft>
              <a:defRPr/>
            </a:lvl1pPr>
          </a:lstStyle>
          <a:p>
            <a:pPr>
              <a:defRPr/>
            </a:pPr>
            <a:fld id="{67905174-29FA-4AEF-B972-5F663CBF1770}" type="slidenum">
              <a:rPr lang="he-IL"/>
              <a:pPr>
                <a:defRPr/>
              </a:pPr>
              <a:t>‹#›</a:t>
            </a:fld>
            <a:endParaRPr lang="en-US"/>
          </a:p>
        </p:txBody>
      </p:sp>
    </p:spTree>
    <p:extLst>
      <p:ext uri="{BB962C8B-B14F-4D97-AF65-F5344CB8AC3E}">
        <p14:creationId xmlns:p14="http://schemas.microsoft.com/office/powerpoint/2010/main" val="2321155645"/>
      </p:ext>
    </p:extLst>
  </p:cSld>
  <p:clrMapOvr>
    <a:masterClrMapping/>
  </p:clrMapOvr>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296466" y="1728965"/>
            <a:ext cx="3075384" cy="728045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3486150" y="1728965"/>
            <a:ext cx="3075385" cy="728045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16"/>
          <p:cNvSpPr>
            <a:spLocks noGrp="1" noChangeArrowheads="1"/>
          </p:cNvSpPr>
          <p:nvPr>
            <p:ph type="sldNum" sz="quarter" idx="10"/>
          </p:nvPr>
        </p:nvSpPr>
        <p:spPr/>
        <p:txBody>
          <a:bodyPr/>
          <a:lstStyle>
            <a:lvl1pPr fontAlgn="auto">
              <a:spcBef>
                <a:spcPts val="0"/>
              </a:spcBef>
              <a:spcAft>
                <a:spcPts val="0"/>
              </a:spcAft>
              <a:defRPr/>
            </a:lvl1pPr>
          </a:lstStyle>
          <a:p>
            <a:pPr>
              <a:defRPr/>
            </a:pPr>
            <a:fld id="{02348425-71EB-4EAF-9AE2-A60263C02419}" type="slidenum">
              <a:rPr lang="he-IL"/>
              <a:pPr>
                <a:defRPr/>
              </a:pPr>
              <a:t>‹#›</a:t>
            </a:fld>
            <a:endParaRPr lang="en-US"/>
          </a:p>
        </p:txBody>
      </p:sp>
    </p:spTree>
    <p:extLst>
      <p:ext uri="{BB962C8B-B14F-4D97-AF65-F5344CB8AC3E}">
        <p14:creationId xmlns:p14="http://schemas.microsoft.com/office/powerpoint/2010/main" val="326653902"/>
      </p:ext>
    </p:extLst>
  </p:cSld>
  <p:clrMapOvr>
    <a:masterClrMapping/>
  </p:clrMapOvr>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1017967" y="396700"/>
            <a:ext cx="5304272" cy="1151089"/>
          </a:xfr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342900" y="1754165"/>
            <a:ext cx="3030141" cy="92410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342900" y="2678266"/>
            <a:ext cx="3030141" cy="650545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3483769" y="1754165"/>
            <a:ext cx="3031331" cy="92410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3483769" y="2678266"/>
            <a:ext cx="3031331" cy="650545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7" name="Rectangle 16"/>
          <p:cNvSpPr>
            <a:spLocks noGrp="1" noChangeArrowheads="1"/>
          </p:cNvSpPr>
          <p:nvPr>
            <p:ph type="sldNum" sz="quarter" idx="10"/>
          </p:nvPr>
        </p:nvSpPr>
        <p:spPr/>
        <p:txBody>
          <a:bodyPr/>
          <a:lstStyle>
            <a:lvl1pPr fontAlgn="auto">
              <a:spcBef>
                <a:spcPts val="0"/>
              </a:spcBef>
              <a:spcAft>
                <a:spcPts val="0"/>
              </a:spcAft>
              <a:defRPr/>
            </a:lvl1pPr>
          </a:lstStyle>
          <a:p>
            <a:pPr>
              <a:defRPr/>
            </a:pPr>
            <a:fld id="{AEBF6A97-7F17-4864-9A79-31F6A32F447C}" type="slidenum">
              <a:rPr lang="he-IL"/>
              <a:pPr>
                <a:defRPr/>
              </a:pPr>
              <a:t>‹#›</a:t>
            </a:fld>
            <a:endParaRPr lang="en-US"/>
          </a:p>
        </p:txBody>
      </p:sp>
    </p:spTree>
    <p:extLst>
      <p:ext uri="{BB962C8B-B14F-4D97-AF65-F5344CB8AC3E}">
        <p14:creationId xmlns:p14="http://schemas.microsoft.com/office/powerpoint/2010/main" val="3083502557"/>
      </p:ext>
    </p:extLst>
  </p:cSld>
  <p:clrMapOvr>
    <a:masterClrMapping/>
  </p:clrMapOvr>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Rectangle 16"/>
          <p:cNvSpPr>
            <a:spLocks noGrp="1" noChangeArrowheads="1"/>
          </p:cNvSpPr>
          <p:nvPr>
            <p:ph type="sldNum" sz="quarter" idx="10"/>
          </p:nvPr>
        </p:nvSpPr>
        <p:spPr/>
        <p:txBody>
          <a:bodyPr/>
          <a:lstStyle>
            <a:lvl1pPr fontAlgn="auto">
              <a:spcBef>
                <a:spcPts val="0"/>
              </a:spcBef>
              <a:spcAft>
                <a:spcPts val="0"/>
              </a:spcAft>
              <a:defRPr/>
            </a:lvl1pPr>
          </a:lstStyle>
          <a:p>
            <a:pPr>
              <a:defRPr/>
            </a:pPr>
            <a:fld id="{90DEBD17-86B3-4EE6-91F3-B25A30C99E28}" type="slidenum">
              <a:rPr lang="he-IL"/>
              <a:pPr>
                <a:defRPr/>
              </a:pPr>
              <a:t>‹#›</a:t>
            </a:fld>
            <a:endParaRPr lang="en-US"/>
          </a:p>
        </p:txBody>
      </p:sp>
    </p:spTree>
    <p:extLst>
      <p:ext uri="{BB962C8B-B14F-4D97-AF65-F5344CB8AC3E}">
        <p14:creationId xmlns:p14="http://schemas.microsoft.com/office/powerpoint/2010/main" val="4004046836"/>
      </p:ext>
    </p:extLst>
  </p:cSld>
  <p:clrMapOvr>
    <a:masterClrMapping/>
  </p:clrMapOvr>
  <p:hf sldNum="0"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p:txBody>
          <a:bodyPr/>
          <a:lstStyle>
            <a:lvl1pPr fontAlgn="auto">
              <a:spcBef>
                <a:spcPts val="0"/>
              </a:spcBef>
              <a:spcAft>
                <a:spcPts val="0"/>
              </a:spcAft>
              <a:defRPr/>
            </a:lvl1pPr>
          </a:lstStyle>
          <a:p>
            <a:pPr>
              <a:defRPr/>
            </a:pPr>
            <a:fld id="{E77E1B01-73FD-44B4-9C8B-1D56A79B8A49}" type="slidenum">
              <a:rPr lang="he-IL"/>
              <a:pPr>
                <a:defRPr/>
              </a:pPr>
              <a:t>‹#›</a:t>
            </a:fld>
            <a:endParaRPr lang="en-US"/>
          </a:p>
        </p:txBody>
      </p:sp>
    </p:spTree>
    <p:extLst>
      <p:ext uri="{BB962C8B-B14F-4D97-AF65-F5344CB8AC3E}">
        <p14:creationId xmlns:p14="http://schemas.microsoft.com/office/powerpoint/2010/main" val="1868388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342900" y="394405"/>
            <a:ext cx="2256235" cy="1678517"/>
          </a:xfrm>
        </p:spPr>
        <p:txBody>
          <a:bodyPr anchor="b"/>
          <a:lstStyle>
            <a:lvl1pPr algn="r">
              <a:defRPr sz="15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2681287" y="394406"/>
            <a:ext cx="3833813" cy="845449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342900" y="2072923"/>
            <a:ext cx="2256235" cy="677598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smtClean="0"/>
              <a:t>לחץ כדי לערוך סגנונות טקסט של תבנית בסיס</a:t>
            </a:r>
          </a:p>
        </p:txBody>
      </p:sp>
      <p:sp>
        <p:nvSpPr>
          <p:cNvPr id="5" name="Rectangle 16"/>
          <p:cNvSpPr>
            <a:spLocks noGrp="1" noChangeArrowheads="1"/>
          </p:cNvSpPr>
          <p:nvPr>
            <p:ph type="sldNum" sz="quarter" idx="10"/>
          </p:nvPr>
        </p:nvSpPr>
        <p:spPr/>
        <p:txBody>
          <a:bodyPr/>
          <a:lstStyle>
            <a:lvl1pPr fontAlgn="auto">
              <a:spcBef>
                <a:spcPts val="0"/>
              </a:spcBef>
              <a:spcAft>
                <a:spcPts val="0"/>
              </a:spcAft>
              <a:defRPr/>
            </a:lvl1pPr>
          </a:lstStyle>
          <a:p>
            <a:pPr>
              <a:defRPr/>
            </a:pPr>
            <a:fld id="{08B083E0-CE50-49E3-827D-2597DF6E28EC}" type="slidenum">
              <a:rPr lang="he-IL"/>
              <a:pPr>
                <a:defRPr/>
              </a:pPr>
              <a:t>‹#›</a:t>
            </a:fld>
            <a:endParaRPr lang="en-US"/>
          </a:p>
        </p:txBody>
      </p:sp>
    </p:spTree>
    <p:extLst>
      <p:ext uri="{BB962C8B-B14F-4D97-AF65-F5344CB8AC3E}">
        <p14:creationId xmlns:p14="http://schemas.microsoft.com/office/powerpoint/2010/main" val="3521893753"/>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344216" y="6934200"/>
            <a:ext cx="4114800" cy="818622"/>
          </a:xfrm>
          <a:prstGeom prst="rect">
            <a:avLst/>
          </a:prstGeom>
        </p:spPr>
        <p:txBody>
          <a:bodyPr anchor="b"/>
          <a:lstStyle>
            <a:lvl1pPr algn="r">
              <a:defRPr sz="1125"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344216" y="885119"/>
            <a:ext cx="4114800" cy="5943600"/>
          </a:xfrm>
          <a:prstGeom prst="rect">
            <a:avLst/>
          </a:prstGeom>
        </p:spPr>
        <p:txBody>
          <a:bodyPr/>
          <a:lstStyle>
            <a:lvl1pPr marL="0" indent="0">
              <a:buNone/>
              <a:defRPr sz="1800"/>
            </a:lvl1pPr>
            <a:lvl2pPr marL="257144" indent="0">
              <a:buNone/>
              <a:defRPr sz="1575"/>
            </a:lvl2pPr>
            <a:lvl3pPr marL="514288" indent="0">
              <a:buNone/>
              <a:defRPr sz="1350"/>
            </a:lvl3pPr>
            <a:lvl4pPr marL="771432" indent="0">
              <a:buNone/>
              <a:defRPr sz="1125"/>
            </a:lvl4pPr>
            <a:lvl5pPr marL="1028577" indent="0">
              <a:buNone/>
              <a:defRPr sz="1125"/>
            </a:lvl5pPr>
            <a:lvl6pPr marL="1285721" indent="0">
              <a:buNone/>
              <a:defRPr sz="1125"/>
            </a:lvl6pPr>
            <a:lvl7pPr marL="1542865" indent="0">
              <a:buNone/>
              <a:defRPr sz="1125"/>
            </a:lvl7pPr>
            <a:lvl8pPr marL="1800009" indent="0">
              <a:buNone/>
              <a:defRPr sz="1125"/>
            </a:lvl8pPr>
            <a:lvl9pPr marL="2057153" indent="0">
              <a:buNone/>
              <a:defRPr sz="1125"/>
            </a:lvl9pPr>
          </a:lstStyle>
          <a:p>
            <a:endParaRPr lang="he-IL"/>
          </a:p>
        </p:txBody>
      </p:sp>
      <p:sp>
        <p:nvSpPr>
          <p:cNvPr id="4" name="מציין מיקום טקסט 3"/>
          <p:cNvSpPr>
            <a:spLocks noGrp="1"/>
          </p:cNvSpPr>
          <p:nvPr>
            <p:ph type="body" sz="half" idx="2"/>
          </p:nvPr>
        </p:nvSpPr>
        <p:spPr>
          <a:xfrm>
            <a:off x="1344216" y="7752822"/>
            <a:ext cx="4114800" cy="1162578"/>
          </a:xfrm>
          <a:prstGeom prst="rect">
            <a:avLst/>
          </a:prstGeom>
        </p:spPr>
        <p:txBody>
          <a:bodyPr/>
          <a:lstStyle>
            <a:lvl1pPr marL="0" indent="0">
              <a:buNone/>
              <a:defRPr sz="788"/>
            </a:lvl1pPr>
            <a:lvl2pPr marL="257144" indent="0">
              <a:buNone/>
              <a:defRPr sz="675"/>
            </a:lvl2pPr>
            <a:lvl3pPr marL="514288" indent="0">
              <a:buNone/>
              <a:defRPr sz="563"/>
            </a:lvl3pPr>
            <a:lvl4pPr marL="771432" indent="0">
              <a:buNone/>
              <a:defRPr sz="506"/>
            </a:lvl4pPr>
            <a:lvl5pPr marL="1028577" indent="0">
              <a:buNone/>
              <a:defRPr sz="506"/>
            </a:lvl5pPr>
            <a:lvl6pPr marL="1285721" indent="0">
              <a:buNone/>
              <a:defRPr sz="506"/>
            </a:lvl6pPr>
            <a:lvl7pPr marL="1542865" indent="0">
              <a:buNone/>
              <a:defRPr sz="506"/>
            </a:lvl7pPr>
            <a:lvl8pPr marL="1800009" indent="0">
              <a:buNone/>
              <a:defRPr sz="506"/>
            </a:lvl8pPr>
            <a:lvl9pPr marL="2057153" indent="0">
              <a:buNone/>
              <a:defRPr sz="506"/>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a:xfrm>
            <a:off x="4914900" y="9181398"/>
            <a:ext cx="1600200" cy="527403"/>
          </a:xfrm>
          <a:prstGeom prst="rect">
            <a:avLst/>
          </a:prstGeom>
        </p:spPr>
        <p:txBody>
          <a:bodyPr/>
          <a:lstStyle/>
          <a:p>
            <a:fld id="{BF050623-376B-4983-A6BA-EDA60F26CE65}" type="datetimeFigureOut">
              <a:rPr lang="he-IL" smtClean="0"/>
              <a:pPr/>
              <a:t>ט"ו/טבת/תש"פ</a:t>
            </a:fld>
            <a:endParaRPr lang="he-IL"/>
          </a:p>
        </p:txBody>
      </p:sp>
      <p:sp>
        <p:nvSpPr>
          <p:cNvPr id="6" name="מציין מיקום של כותרת תחתונה 5"/>
          <p:cNvSpPr>
            <a:spLocks noGrp="1"/>
          </p:cNvSpPr>
          <p:nvPr>
            <p:ph type="ftr" sz="quarter" idx="11"/>
          </p:nvPr>
        </p:nvSpPr>
        <p:spPr>
          <a:xfrm>
            <a:off x="2343150" y="9181398"/>
            <a:ext cx="2171700" cy="527403"/>
          </a:xfrm>
          <a:prstGeom prst="rect">
            <a:avLst/>
          </a:prstGeom>
        </p:spPr>
        <p:txBody>
          <a:bodyPr/>
          <a:lstStyle/>
          <a:p>
            <a:endParaRPr lang="he-IL"/>
          </a:p>
        </p:txBody>
      </p:sp>
      <p:sp>
        <p:nvSpPr>
          <p:cNvPr id="7" name="מציין מיקום של מספר שקופית 6"/>
          <p:cNvSpPr>
            <a:spLocks noGrp="1"/>
          </p:cNvSpPr>
          <p:nvPr>
            <p:ph type="sldNum" sz="quarter" idx="12"/>
          </p:nvPr>
        </p:nvSpPr>
        <p:spPr>
          <a:xfrm>
            <a:off x="342900" y="9181398"/>
            <a:ext cx="1600200" cy="527403"/>
          </a:xfrm>
          <a:prstGeom prst="rect">
            <a:avLst/>
          </a:prstGeom>
        </p:spPr>
        <p:txBody>
          <a:bodyPr/>
          <a:lstStyle/>
          <a:p>
            <a:fld id="{0339C286-BDDD-428B-9112-63A3BC7BB629}" type="slidenum">
              <a:rPr lang="he-IL" smtClean="0"/>
              <a:pPr/>
              <a:t>‹#›</a:t>
            </a:fld>
            <a:endParaRPr lang="he-IL"/>
          </a:p>
        </p:txBody>
      </p:sp>
    </p:spTree>
    <p:extLst>
      <p:ext uri="{BB962C8B-B14F-4D97-AF65-F5344CB8AC3E}">
        <p14:creationId xmlns:p14="http://schemas.microsoft.com/office/powerpoint/2010/main" val="1305309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344216" y="6934200"/>
            <a:ext cx="4114800" cy="818622"/>
          </a:xfrm>
        </p:spPr>
        <p:txBody>
          <a:bodyPr anchor="b"/>
          <a:lstStyle>
            <a:lvl1pPr algn="r">
              <a:defRPr sz="15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344216" y="885119"/>
            <a:ext cx="4114800" cy="594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he-IL" noProof="0" smtClean="0"/>
          </a:p>
        </p:txBody>
      </p:sp>
      <p:sp>
        <p:nvSpPr>
          <p:cNvPr id="4" name="מציין מיקום טקסט 3"/>
          <p:cNvSpPr>
            <a:spLocks noGrp="1"/>
          </p:cNvSpPr>
          <p:nvPr>
            <p:ph type="body" sz="half" idx="2"/>
          </p:nvPr>
        </p:nvSpPr>
        <p:spPr>
          <a:xfrm>
            <a:off x="1344216" y="7752822"/>
            <a:ext cx="4114800" cy="116257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he-IL" smtClean="0"/>
              <a:t>לחץ כדי לערוך סגנונות טקסט של תבנית בסיס</a:t>
            </a:r>
          </a:p>
        </p:txBody>
      </p:sp>
      <p:sp>
        <p:nvSpPr>
          <p:cNvPr id="5" name="Rectangle 16"/>
          <p:cNvSpPr>
            <a:spLocks noGrp="1" noChangeArrowheads="1"/>
          </p:cNvSpPr>
          <p:nvPr>
            <p:ph type="sldNum" sz="quarter" idx="10"/>
          </p:nvPr>
        </p:nvSpPr>
        <p:spPr/>
        <p:txBody>
          <a:bodyPr/>
          <a:lstStyle>
            <a:lvl1pPr fontAlgn="auto">
              <a:spcBef>
                <a:spcPts val="0"/>
              </a:spcBef>
              <a:spcAft>
                <a:spcPts val="0"/>
              </a:spcAft>
              <a:defRPr/>
            </a:lvl1pPr>
          </a:lstStyle>
          <a:p>
            <a:pPr>
              <a:defRPr/>
            </a:pPr>
            <a:fld id="{3B4D3EF9-A6A0-4EE9-A8FE-BC04CEC34CE4}" type="slidenum">
              <a:rPr lang="he-IL"/>
              <a:pPr>
                <a:defRPr/>
              </a:pPr>
              <a:t>‹#›</a:t>
            </a:fld>
            <a:endParaRPr lang="en-US"/>
          </a:p>
        </p:txBody>
      </p:sp>
    </p:spTree>
    <p:extLst>
      <p:ext uri="{BB962C8B-B14F-4D97-AF65-F5344CB8AC3E}">
        <p14:creationId xmlns:p14="http://schemas.microsoft.com/office/powerpoint/2010/main" val="2026236292"/>
      </p:ext>
    </p:extLst>
  </p:cSld>
  <p:clrMapOvr>
    <a:masterClrMapping/>
  </p:clrMapOvr>
  <p:hf sldNum="0"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16"/>
          <p:cNvSpPr>
            <a:spLocks noGrp="1" noChangeArrowheads="1"/>
          </p:cNvSpPr>
          <p:nvPr>
            <p:ph type="sldNum" sz="quarter" idx="10"/>
          </p:nvPr>
        </p:nvSpPr>
        <p:spPr/>
        <p:txBody>
          <a:bodyPr/>
          <a:lstStyle>
            <a:lvl1pPr fontAlgn="auto">
              <a:spcBef>
                <a:spcPts val="0"/>
              </a:spcBef>
              <a:spcAft>
                <a:spcPts val="0"/>
              </a:spcAft>
              <a:defRPr/>
            </a:lvl1pPr>
          </a:lstStyle>
          <a:p>
            <a:pPr>
              <a:defRPr/>
            </a:pPr>
            <a:fld id="{3E404A68-2589-4025-AC35-884E1751FE94}" type="slidenum">
              <a:rPr lang="he-IL"/>
              <a:pPr>
                <a:defRPr/>
              </a:pPr>
              <a:t>‹#›</a:t>
            </a:fld>
            <a:endParaRPr lang="en-US"/>
          </a:p>
        </p:txBody>
      </p:sp>
    </p:spTree>
    <p:extLst>
      <p:ext uri="{BB962C8B-B14F-4D97-AF65-F5344CB8AC3E}">
        <p14:creationId xmlns:p14="http://schemas.microsoft.com/office/powerpoint/2010/main" val="2995637805"/>
      </p:ext>
    </p:extLst>
  </p:cSld>
  <p:clrMapOvr>
    <a:masterClrMapping/>
  </p:clrMapOvr>
  <p:hf sldNum="0"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4995863" y="396699"/>
            <a:ext cx="1565672" cy="8612717"/>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296466" y="396699"/>
            <a:ext cx="4585097" cy="8612717"/>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16"/>
          <p:cNvSpPr>
            <a:spLocks noGrp="1" noChangeArrowheads="1"/>
          </p:cNvSpPr>
          <p:nvPr>
            <p:ph type="sldNum" sz="quarter" idx="10"/>
          </p:nvPr>
        </p:nvSpPr>
        <p:spPr/>
        <p:txBody>
          <a:bodyPr/>
          <a:lstStyle>
            <a:lvl1pPr fontAlgn="auto">
              <a:spcBef>
                <a:spcPts val="0"/>
              </a:spcBef>
              <a:spcAft>
                <a:spcPts val="0"/>
              </a:spcAft>
              <a:defRPr/>
            </a:lvl1pPr>
          </a:lstStyle>
          <a:p>
            <a:pPr>
              <a:defRPr/>
            </a:pPr>
            <a:fld id="{9A3D32C8-9F41-497E-A69A-E12D71A71E6D}" type="slidenum">
              <a:rPr lang="he-IL"/>
              <a:pPr>
                <a:defRPr/>
              </a:pPr>
              <a:t>‹#›</a:t>
            </a:fld>
            <a:endParaRPr lang="en-US"/>
          </a:p>
        </p:txBody>
      </p:sp>
    </p:spTree>
    <p:extLst>
      <p:ext uri="{BB962C8B-B14F-4D97-AF65-F5344CB8AC3E}">
        <p14:creationId xmlns:p14="http://schemas.microsoft.com/office/powerpoint/2010/main" val="3990328675"/>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שקופית כותרת">
    <p:spTree>
      <p:nvGrpSpPr>
        <p:cNvPr id="1" name=""/>
        <p:cNvGrpSpPr/>
        <p:nvPr/>
      </p:nvGrpSpPr>
      <p:grpSpPr>
        <a:xfrm>
          <a:off x="0" y="0"/>
          <a:ext cx="0" cy="0"/>
          <a:chOff x="0" y="0"/>
          <a:chExt cx="0" cy="0"/>
        </a:xfrm>
      </p:grpSpPr>
      <p:sp>
        <p:nvSpPr>
          <p:cNvPr id="14" name="כותרת 1"/>
          <p:cNvSpPr>
            <a:spLocks noGrp="1"/>
          </p:cNvSpPr>
          <p:nvPr>
            <p:ph type="ctrTitle"/>
          </p:nvPr>
        </p:nvSpPr>
        <p:spPr>
          <a:xfrm>
            <a:off x="514350" y="3077282"/>
            <a:ext cx="5829300" cy="2123369"/>
          </a:xfrm>
          <a:prstGeom prst="rect">
            <a:avLst/>
          </a:prstGeom>
        </p:spPr>
        <p:txBody>
          <a:bodyPr/>
          <a:lstStyle>
            <a:lvl1pPr>
              <a:defRPr lang="he-IL" sz="3000" b="1" kern="1200" dirty="0">
                <a:solidFill>
                  <a:srgbClr val="002060"/>
                </a:solidFill>
                <a:latin typeface="+mj-lt"/>
                <a:ea typeface="+mj-ea"/>
                <a:cs typeface="David" pitchFamily="2" charset="-79"/>
              </a:defRPr>
            </a:lvl1pPr>
          </a:lstStyle>
          <a:p>
            <a:r>
              <a:rPr lang="he-IL" dirty="0" smtClean="0"/>
              <a:t>לחץ כדי לערוך סגנון כותרת של תבנית בסיס</a:t>
            </a:r>
            <a:endParaRPr lang="he-IL" dirty="0"/>
          </a:p>
        </p:txBody>
      </p:sp>
      <p:sp>
        <p:nvSpPr>
          <p:cNvPr id="15" name="כותרת משנה 2"/>
          <p:cNvSpPr>
            <a:spLocks noGrp="1"/>
          </p:cNvSpPr>
          <p:nvPr>
            <p:ph type="subTitle" idx="1"/>
          </p:nvPr>
        </p:nvSpPr>
        <p:spPr>
          <a:xfrm>
            <a:off x="1028700" y="5613400"/>
            <a:ext cx="4800600" cy="2531533"/>
          </a:xfrm>
          <a:prstGeom prst="rect">
            <a:avLst/>
          </a:prstGeom>
        </p:spPr>
        <p:txBody>
          <a:bodyPr/>
          <a:lstStyle>
            <a:lvl1pPr marL="0" indent="0" algn="ctr">
              <a:buNone/>
              <a:defRPr lang="he-IL" sz="2400" kern="1200" dirty="0">
                <a:solidFill>
                  <a:schemeClr val="tx1">
                    <a:tint val="75000"/>
                  </a:schemeClr>
                </a:solidFill>
                <a:latin typeface="+mn-lt"/>
                <a:ea typeface="+mn-ea"/>
                <a:cs typeface="David" pitchFamily="2" charset="-79"/>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he-IL" dirty="0" smtClean="0"/>
              <a:t>לחץ כדי לערוך סגנון כותרת משנה של תבנית בסיס</a:t>
            </a:r>
            <a:endParaRPr lang="he-IL" dirty="0"/>
          </a:p>
        </p:txBody>
      </p:sp>
    </p:spTree>
    <p:extLst>
      <p:ext uri="{BB962C8B-B14F-4D97-AF65-F5344CB8AC3E}">
        <p14:creationId xmlns:p14="http://schemas.microsoft.com/office/powerpoint/2010/main" val="27418036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כותרת ותוכן">
    <p:spTree>
      <p:nvGrpSpPr>
        <p:cNvPr id="1" name=""/>
        <p:cNvGrpSpPr/>
        <p:nvPr/>
      </p:nvGrpSpPr>
      <p:grpSpPr>
        <a:xfrm>
          <a:off x="0" y="0"/>
          <a:ext cx="0" cy="0"/>
          <a:chOff x="0" y="0"/>
          <a:chExt cx="0" cy="0"/>
        </a:xfrm>
      </p:grpSpPr>
      <p:sp>
        <p:nvSpPr>
          <p:cNvPr id="5" name="כותרת 1"/>
          <p:cNvSpPr>
            <a:spLocks noGrp="1"/>
          </p:cNvSpPr>
          <p:nvPr>
            <p:ph type="title"/>
          </p:nvPr>
        </p:nvSpPr>
        <p:spPr>
          <a:xfrm>
            <a:off x="342900" y="-35"/>
            <a:ext cx="6172200" cy="1651000"/>
          </a:xfrm>
          <a:prstGeom prst="rect">
            <a:avLst/>
          </a:prstGeom>
        </p:spPr>
        <p:txBody>
          <a:bodyPr/>
          <a:lstStyle>
            <a:lvl1pPr algn="ctr" defTabSz="685800" rtl="1" eaLnBrk="1" latinLnBrk="0" hangingPunct="1">
              <a:spcBef>
                <a:spcPct val="0"/>
              </a:spcBef>
              <a:buNone/>
              <a:defRPr lang="he-IL" sz="3000" b="1" kern="1200" dirty="0">
                <a:solidFill>
                  <a:srgbClr val="002060"/>
                </a:solidFill>
                <a:latin typeface="+mj-lt"/>
                <a:ea typeface="+mj-ea"/>
                <a:cs typeface="David" pitchFamily="2" charset="-79"/>
              </a:defRPr>
            </a:lvl1pPr>
          </a:lstStyle>
          <a:p>
            <a:r>
              <a:rPr lang="he-IL" dirty="0" smtClean="0"/>
              <a:t>לחץ כדי לערוך סגנון כותרת של תבנית בסיס</a:t>
            </a:r>
            <a:endParaRPr lang="he-IL" dirty="0"/>
          </a:p>
        </p:txBody>
      </p:sp>
      <p:sp>
        <p:nvSpPr>
          <p:cNvPr id="6" name="מציין מיקום תוכן 2"/>
          <p:cNvSpPr>
            <a:spLocks noGrp="1"/>
          </p:cNvSpPr>
          <p:nvPr>
            <p:ph idx="1"/>
          </p:nvPr>
        </p:nvSpPr>
        <p:spPr>
          <a:xfrm>
            <a:off x="342900" y="1754166"/>
            <a:ext cx="6172200" cy="6537502"/>
          </a:xfrm>
          <a:prstGeom prst="rect">
            <a:avLst/>
          </a:prstGeom>
        </p:spPr>
        <p:txBody>
          <a:bodyPr/>
          <a:lstStyle>
            <a:lvl1pPr>
              <a:defRPr>
                <a:cs typeface="David" pitchFamily="2" charset="-79"/>
              </a:defRPr>
            </a:lvl1pPr>
            <a:lvl2pPr>
              <a:defRPr>
                <a:cs typeface="David" pitchFamily="2" charset="-79"/>
              </a:defRPr>
            </a:lvl2pPr>
            <a:lvl3pPr>
              <a:defRPr>
                <a:cs typeface="David" pitchFamily="2" charset="-79"/>
              </a:defRPr>
            </a:lvl3pPr>
            <a:lvl4pPr>
              <a:defRPr>
                <a:cs typeface="David" pitchFamily="2" charset="-79"/>
              </a:defRPr>
            </a:lvl4pPr>
            <a:lvl5pPr>
              <a:defRPr>
                <a:cs typeface="David" pitchFamily="2" charset="-79"/>
              </a:defRPr>
            </a:lvl5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Tree>
    <p:extLst>
      <p:ext uri="{BB962C8B-B14F-4D97-AF65-F5344CB8AC3E}">
        <p14:creationId xmlns:p14="http://schemas.microsoft.com/office/powerpoint/2010/main" val="8062071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פריסה מותאמת אישית">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50658" y="2575961"/>
            <a:ext cx="6334311" cy="6537501"/>
          </a:xfrm>
          <a:prstGeom prst="rect">
            <a:avLst/>
          </a:prstGeom>
        </p:spPr>
        <p:txBody>
          <a:bodyPr/>
          <a:lstStyle>
            <a:lvl1pPr>
              <a:buFont typeface="Arial" pitchFamily="34" charset="0"/>
              <a:buChar char="•"/>
              <a:defRPr sz="1350">
                <a:solidFill>
                  <a:schemeClr val="tx1"/>
                </a:solidFill>
                <a:latin typeface="Guttman Hatzvi" pitchFamily="2" charset="-79"/>
                <a:cs typeface="Guttman Hatzvi" pitchFamily="2" charset="-79"/>
              </a:defRPr>
            </a:lvl1pPr>
            <a:lvl2pPr>
              <a:buFont typeface="Wingdings" pitchFamily="2" charset="2"/>
              <a:buChar char="§"/>
              <a:defRPr sz="1125">
                <a:solidFill>
                  <a:schemeClr val="tx1"/>
                </a:solidFill>
                <a:latin typeface="Guttman Hatzvi" pitchFamily="2" charset="-79"/>
                <a:cs typeface="Guttman Hatzvi" pitchFamily="2" charset="-79"/>
              </a:defRPr>
            </a:lvl2pPr>
            <a:lvl3pPr>
              <a:buFont typeface="Arial" pitchFamily="34" charset="0"/>
              <a:buChar char="•"/>
              <a:defRPr sz="1013">
                <a:solidFill>
                  <a:schemeClr val="tx1"/>
                </a:solidFill>
                <a:latin typeface="Guttman Hatzvi" pitchFamily="2" charset="-79"/>
                <a:cs typeface="Guttman Hatzvi" pitchFamily="2" charset="-79"/>
              </a:defRPr>
            </a:lvl3pPr>
            <a:lvl4pPr>
              <a:buFont typeface="Wingdings" pitchFamily="2" charset="2"/>
              <a:buChar char="q"/>
              <a:defRPr sz="900">
                <a:solidFill>
                  <a:schemeClr val="tx1"/>
                </a:solidFill>
                <a:latin typeface="Guttman Hatzvi" pitchFamily="2" charset="-79"/>
                <a:cs typeface="Guttman Hatzvi" pitchFamily="2" charset="-79"/>
              </a:defRPr>
            </a:lvl4pPr>
            <a:lvl5pPr>
              <a:buFont typeface="Arial" pitchFamily="34" charset="0"/>
              <a:buChar char="•"/>
              <a:defRPr sz="900">
                <a:solidFill>
                  <a:schemeClr val="tx1"/>
                </a:solidFill>
                <a:latin typeface="Guttman Hatzvi" pitchFamily="2" charset="-79"/>
                <a:cs typeface="Guttman Hatzvi" pitchFamily="2" charset="-79"/>
              </a:defRPr>
            </a:lvl5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4" name="כותרת 8"/>
          <p:cNvSpPr>
            <a:spLocks noGrp="1"/>
          </p:cNvSpPr>
          <p:nvPr>
            <p:ph type="title"/>
          </p:nvPr>
        </p:nvSpPr>
        <p:spPr>
          <a:xfrm>
            <a:off x="0" y="272480"/>
            <a:ext cx="6858000" cy="714896"/>
          </a:xfrm>
          <a:prstGeom prst="rect">
            <a:avLst/>
          </a:prstGeom>
          <a:effectLst/>
        </p:spPr>
        <p:txBody>
          <a:bodyPr/>
          <a:lstStyle>
            <a:lvl1pPr>
              <a:defRPr sz="1575">
                <a:solidFill>
                  <a:schemeClr val="tx1"/>
                </a:solidFill>
                <a:latin typeface="Guttman Hatzvi" pitchFamily="2" charset="-79"/>
                <a:cs typeface="Guttman Hatzvi" pitchFamily="2" charset="-79"/>
              </a:defRPr>
            </a:lvl1pPr>
          </a:lstStyle>
          <a:p>
            <a:r>
              <a:rPr lang="he-IL" dirty="0" smtClean="0"/>
              <a:t>לחץ כדי לערוך סגנון כותרת של תבנית בסיס</a:t>
            </a:r>
            <a:endParaRPr lang="en-US" dirty="0"/>
          </a:p>
        </p:txBody>
      </p:sp>
    </p:spTree>
    <p:extLst>
      <p:ext uri="{BB962C8B-B14F-4D97-AF65-F5344CB8AC3E}">
        <p14:creationId xmlns:p14="http://schemas.microsoft.com/office/powerpoint/2010/main" val="228097679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תוכן">
    <p:spTree>
      <p:nvGrpSpPr>
        <p:cNvPr id="1" name=""/>
        <p:cNvGrpSpPr/>
        <p:nvPr/>
      </p:nvGrpSpPr>
      <p:grpSpPr>
        <a:xfrm>
          <a:off x="0" y="0"/>
          <a:ext cx="0" cy="0"/>
          <a:chOff x="0" y="0"/>
          <a:chExt cx="0" cy="0"/>
        </a:xfrm>
      </p:grpSpPr>
      <p:sp>
        <p:nvSpPr>
          <p:cNvPr id="2" name="מציין מיקום תוכן 1"/>
          <p:cNvSpPr>
            <a:spLocks noGrp="1"/>
          </p:cNvSpPr>
          <p:nvPr>
            <p:ph/>
          </p:nvPr>
        </p:nvSpPr>
        <p:spPr>
          <a:xfrm>
            <a:off x="342900" y="990600"/>
            <a:ext cx="6286500" cy="7264400"/>
          </a:xfrm>
          <a:prstGeom prst="rect">
            <a:avLst/>
          </a:prstGeom>
        </p:spPr>
        <p:txBody>
          <a:body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3" name="Rectangle 35"/>
          <p:cNvSpPr>
            <a:spLocks noGrp="1" noChangeArrowheads="1"/>
          </p:cNvSpPr>
          <p:nvPr>
            <p:ph type="sldNum" sz="quarter" idx="10"/>
          </p:nvPr>
        </p:nvSpPr>
        <p:spPr>
          <a:xfrm>
            <a:off x="6172200" y="9263944"/>
            <a:ext cx="685800" cy="660400"/>
          </a:xfrm>
          <a:prstGeom prst="rect">
            <a:avLst/>
          </a:prstGeom>
          <a:ln/>
        </p:spPr>
        <p:txBody>
          <a:bodyPr/>
          <a:lstStyle>
            <a:lvl1pPr>
              <a:defRPr/>
            </a:lvl1pPr>
          </a:lstStyle>
          <a:p>
            <a:pPr>
              <a:defRPr/>
            </a:pPr>
            <a:fld id="{D0A3BD60-4F46-4583-B856-3424512F0171}" type="slidenum">
              <a:rPr lang="he-IL">
                <a:solidFill>
                  <a:prstClr val="black"/>
                </a:solidFill>
              </a:rPr>
              <a:pPr>
                <a:defRPr/>
              </a:pPr>
              <a:t>‹#›</a:t>
            </a:fld>
            <a:endParaRPr lang="en-US" dirty="0">
              <a:solidFill>
                <a:prstClr val="black"/>
              </a:solidFill>
            </a:endParaRPr>
          </a:p>
        </p:txBody>
      </p:sp>
      <p:sp>
        <p:nvSpPr>
          <p:cNvPr id="4" name="Rectangle 52"/>
          <p:cNvSpPr>
            <a:spLocks noGrp="1" noChangeArrowheads="1"/>
          </p:cNvSpPr>
          <p:nvPr>
            <p:ph type="ftr" sz="quarter" idx="11"/>
          </p:nvPr>
        </p:nvSpPr>
        <p:spPr>
          <a:xfrm>
            <a:off x="2343150" y="0"/>
            <a:ext cx="2171700" cy="660400"/>
          </a:xfrm>
          <a:prstGeom prst="rect">
            <a:avLst/>
          </a:prstGeom>
          <a:ln/>
        </p:spPr>
        <p:txBody>
          <a:bodyPr/>
          <a:lstStyle>
            <a:lvl1pPr>
              <a:defRPr/>
            </a:lvl1pPr>
          </a:lstStyle>
          <a:p>
            <a:pPr algn="r" defTabSz="685800" rtl="1" fontAlgn="base">
              <a:spcBef>
                <a:spcPct val="0"/>
              </a:spcBef>
              <a:spcAft>
                <a:spcPct val="0"/>
              </a:spcAft>
              <a:defRPr/>
            </a:pPr>
            <a:r>
              <a:rPr lang="he-IL" smtClean="0">
                <a:solidFill>
                  <a:prstClr val="black"/>
                </a:solidFill>
                <a:latin typeface="Arial" pitchFamily="34" charset="0"/>
                <a:cs typeface="Arial" pitchFamily="34" charset="0"/>
              </a:rPr>
              <a:t>- סודי -</a:t>
            </a:r>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3598175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כותרת ותוכן">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35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4" name="מציין מיקום של כותרת תחתונה 11"/>
          <p:cNvSpPr txBox="1">
            <a:spLocks/>
          </p:cNvSpPr>
          <p:nvPr/>
        </p:nvSpPr>
        <p:spPr>
          <a:xfrm>
            <a:off x="4923235" y="1513419"/>
            <a:ext cx="1295400" cy="527403"/>
          </a:xfrm>
          <a:prstGeom prst="rect">
            <a:avLst/>
          </a:prstGeom>
        </p:spPr>
        <p:txBody>
          <a:bodyPr lIns="28932" tIns="14466" rIns="28932" bIns="14466" rtlCol="1" anchor="ctr"/>
          <a:lstStyle>
            <a:defPPr>
              <a:defRPr lang="he-IL"/>
            </a:defPPr>
            <a:lvl1pPr marL="0" algn="ctr" defTabSz="914400" rtl="1" eaLnBrk="1" latinLnBrk="0" hangingPunct="1">
              <a:defRPr kumimoji="0" lang="en-US" sz="1600" b="0" i="0" u="none" strike="noStrike" kern="1200" cap="none" spc="0" normalizeH="0" baseline="0" smtClean="0">
                <a:ln>
                  <a:noFill/>
                </a:ln>
                <a:solidFill>
                  <a:schemeClr val="tx1"/>
                </a:solidFill>
                <a:effectLst/>
                <a:uLnTx/>
                <a:uFillTx/>
                <a:latin typeface="Gisha" panose="020B0502040204020203" pitchFamily="34" charset="-79"/>
                <a:ea typeface="+mn-ea"/>
                <a:cs typeface="Gisha" panose="020B0502040204020203" pitchFamily="34" charset="-79"/>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he-IL" sz="506" dirty="0">
              <a:solidFill>
                <a:prstClr val="black"/>
              </a:solidFill>
            </a:endParaRPr>
          </a:p>
        </p:txBody>
      </p:sp>
      <p:sp>
        <p:nvSpPr>
          <p:cNvPr id="2" name="כותרת 1"/>
          <p:cNvSpPr>
            <a:spLocks noGrp="1"/>
          </p:cNvSpPr>
          <p:nvPr>
            <p:ph type="ctrTitle"/>
          </p:nvPr>
        </p:nvSpPr>
        <p:spPr>
          <a:xfrm>
            <a:off x="514350" y="3077295"/>
            <a:ext cx="5829300" cy="2123369"/>
          </a:xfrm>
          <a:prstGeom prst="rect">
            <a:avLst/>
          </a:prstGeo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028700" y="5613400"/>
            <a:ext cx="4800600" cy="2531533"/>
          </a:xfrm>
          <a:prstGeom prst="rect">
            <a:avLst/>
          </a:prstGeom>
        </p:spPr>
        <p:txBody>
          <a:bodyPr/>
          <a:lstStyle>
            <a:lvl1pPr marL="0" indent="0" algn="ctr">
              <a:buNone/>
              <a:defRPr>
                <a:solidFill>
                  <a:schemeClr val="tx1">
                    <a:tint val="75000"/>
                  </a:schemeClr>
                </a:solidFill>
              </a:defRPr>
            </a:lvl1pPr>
            <a:lvl2pPr marL="144658" indent="0" algn="ctr">
              <a:buNone/>
              <a:defRPr>
                <a:solidFill>
                  <a:schemeClr val="tx1">
                    <a:tint val="75000"/>
                  </a:schemeClr>
                </a:solidFill>
              </a:defRPr>
            </a:lvl2pPr>
            <a:lvl3pPr marL="289315" indent="0" algn="ctr">
              <a:buNone/>
              <a:defRPr>
                <a:solidFill>
                  <a:schemeClr val="tx1">
                    <a:tint val="75000"/>
                  </a:schemeClr>
                </a:solidFill>
              </a:defRPr>
            </a:lvl3pPr>
            <a:lvl4pPr marL="433972" indent="0" algn="ctr">
              <a:buNone/>
              <a:defRPr>
                <a:solidFill>
                  <a:schemeClr val="tx1">
                    <a:tint val="75000"/>
                  </a:schemeClr>
                </a:solidFill>
              </a:defRPr>
            </a:lvl4pPr>
            <a:lvl5pPr marL="578630" indent="0" algn="ctr">
              <a:buNone/>
              <a:defRPr>
                <a:solidFill>
                  <a:schemeClr val="tx1">
                    <a:tint val="75000"/>
                  </a:schemeClr>
                </a:solidFill>
              </a:defRPr>
            </a:lvl5pPr>
            <a:lvl6pPr marL="723287" indent="0" algn="ctr">
              <a:buNone/>
              <a:defRPr>
                <a:solidFill>
                  <a:schemeClr val="tx1">
                    <a:tint val="75000"/>
                  </a:schemeClr>
                </a:solidFill>
              </a:defRPr>
            </a:lvl6pPr>
            <a:lvl7pPr marL="867944" indent="0" algn="ctr">
              <a:buNone/>
              <a:defRPr>
                <a:solidFill>
                  <a:schemeClr val="tx1">
                    <a:tint val="75000"/>
                  </a:schemeClr>
                </a:solidFill>
              </a:defRPr>
            </a:lvl7pPr>
            <a:lvl8pPr marL="1012601" indent="0" algn="ctr">
              <a:buNone/>
              <a:defRPr>
                <a:solidFill>
                  <a:schemeClr val="tx1">
                    <a:tint val="75000"/>
                  </a:schemeClr>
                </a:solidFill>
              </a:defRPr>
            </a:lvl8pPr>
            <a:lvl9pPr marL="1157259"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Tree>
    <p:extLst>
      <p:ext uri="{BB962C8B-B14F-4D97-AF65-F5344CB8AC3E}">
        <p14:creationId xmlns:p14="http://schemas.microsoft.com/office/powerpoint/2010/main" val="39405980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cSld name="תוכן">
    <p:spTree>
      <p:nvGrpSpPr>
        <p:cNvPr id="1" name=""/>
        <p:cNvGrpSpPr/>
        <p:nvPr/>
      </p:nvGrpSpPr>
      <p:grpSpPr>
        <a:xfrm>
          <a:off x="0" y="0"/>
          <a:ext cx="0" cy="0"/>
          <a:chOff x="0" y="0"/>
          <a:chExt cx="0" cy="0"/>
        </a:xfrm>
      </p:grpSpPr>
      <p:sp>
        <p:nvSpPr>
          <p:cNvPr id="2" name="מציין מיקום תוכן 1"/>
          <p:cNvSpPr>
            <a:spLocks noGrp="1"/>
          </p:cNvSpPr>
          <p:nvPr>
            <p:ph/>
          </p:nvPr>
        </p:nvSpPr>
        <p:spPr>
          <a:xfrm>
            <a:off x="342900" y="990600"/>
            <a:ext cx="6286500" cy="7264400"/>
          </a:xfrm>
          <a:prstGeom prst="rect">
            <a:avLst/>
          </a:prstGeom>
        </p:spPr>
        <p:txBody>
          <a:body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3" name="Rectangle 35"/>
          <p:cNvSpPr>
            <a:spLocks noGrp="1" noChangeArrowheads="1"/>
          </p:cNvSpPr>
          <p:nvPr>
            <p:ph type="sldNum" sz="quarter" idx="10"/>
          </p:nvPr>
        </p:nvSpPr>
        <p:spPr>
          <a:xfrm>
            <a:off x="6172200" y="9263944"/>
            <a:ext cx="685800" cy="660400"/>
          </a:xfrm>
          <a:prstGeom prst="rect">
            <a:avLst/>
          </a:prstGeom>
          <a:ln/>
        </p:spPr>
        <p:txBody>
          <a:bodyPr/>
          <a:lstStyle>
            <a:lvl1pPr>
              <a:defRPr/>
            </a:lvl1pPr>
          </a:lstStyle>
          <a:p>
            <a:pPr>
              <a:defRPr/>
            </a:pPr>
            <a:fld id="{D0A3BD60-4F46-4583-B856-3424512F0171}" type="slidenum">
              <a:rPr lang="he-IL">
                <a:solidFill>
                  <a:prstClr val="black"/>
                </a:solidFill>
              </a:rPr>
              <a:pPr>
                <a:defRPr/>
              </a:pPr>
              <a:t>‹#›</a:t>
            </a:fld>
            <a:endParaRPr lang="en-US" dirty="0">
              <a:solidFill>
                <a:prstClr val="black"/>
              </a:solidFill>
            </a:endParaRPr>
          </a:p>
        </p:txBody>
      </p:sp>
      <p:sp>
        <p:nvSpPr>
          <p:cNvPr id="4" name="Rectangle 52"/>
          <p:cNvSpPr>
            <a:spLocks noGrp="1" noChangeArrowheads="1"/>
          </p:cNvSpPr>
          <p:nvPr>
            <p:ph type="ftr" sz="quarter" idx="11"/>
          </p:nvPr>
        </p:nvSpPr>
        <p:spPr>
          <a:xfrm>
            <a:off x="2343150" y="0"/>
            <a:ext cx="2171700" cy="660400"/>
          </a:xfrm>
          <a:prstGeom prst="rect">
            <a:avLst/>
          </a:prstGeom>
          <a:ln/>
        </p:spPr>
        <p:txBody>
          <a:bodyPr/>
          <a:lstStyle>
            <a:lvl1pPr>
              <a:defRPr/>
            </a:lvl1pPr>
          </a:lstStyle>
          <a:p>
            <a:pPr>
              <a:defRPr/>
            </a:pPr>
            <a:r>
              <a:rPr lang="he-IL" dirty="0">
                <a:solidFill>
                  <a:prstClr val="black"/>
                </a:solidFill>
              </a:rPr>
              <a:t>- סודי -</a:t>
            </a:r>
            <a:endParaRPr lang="en-US" dirty="0">
              <a:solidFill>
                <a:prstClr val="black"/>
              </a:solidFill>
            </a:endParaRPr>
          </a:p>
        </p:txBody>
      </p:sp>
    </p:spTree>
    <p:extLst>
      <p:ext uri="{BB962C8B-B14F-4D97-AF65-F5344CB8AC3E}">
        <p14:creationId xmlns:p14="http://schemas.microsoft.com/office/powerpoint/2010/main" val="1923280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1322785" y="9465733"/>
            <a:ext cx="4158853" cy="240066"/>
          </a:xfrm>
          <a:prstGeom prst="rect">
            <a:avLst/>
          </a:prstGeom>
          <a:noFill/>
          <a:ln w="9525">
            <a:noFill/>
            <a:miter lim="800000"/>
            <a:headEnd/>
            <a:tailEnd/>
          </a:ln>
          <a:effectLst/>
        </p:spPr>
        <p:txBody>
          <a:bodyPr>
            <a:spAutoFit/>
          </a:bodyPr>
          <a:lstStyle/>
          <a:p>
            <a:pPr algn="ctr" fontAlgn="base">
              <a:lnSpc>
                <a:spcPct val="80000"/>
              </a:lnSpc>
              <a:spcBef>
                <a:spcPct val="0"/>
              </a:spcBef>
              <a:spcAft>
                <a:spcPct val="0"/>
              </a:spcAft>
              <a:defRPr/>
            </a:pPr>
            <a:r>
              <a:rPr lang="he-IL" altLang="en-US" sz="1200" b="1" dirty="0" smtClean="0">
                <a:solidFill>
                  <a:srgbClr val="000000"/>
                </a:solidFill>
                <a:cs typeface="+mj-cs"/>
              </a:rPr>
              <a:t>ענף תב"ל ושת"פ אמ"ץ</a:t>
            </a:r>
            <a:endParaRPr lang="he-IL" altLang="en-US" sz="1200" b="1" dirty="0">
              <a:solidFill>
                <a:srgbClr val="000000"/>
              </a:solidFill>
              <a:cs typeface="+mj-cs"/>
            </a:endParaRPr>
          </a:p>
        </p:txBody>
      </p:sp>
      <p:sp>
        <p:nvSpPr>
          <p:cNvPr id="21507" name="Rectangle 3"/>
          <p:cNvSpPr>
            <a:spLocks noGrp="1" noChangeArrowheads="1"/>
          </p:cNvSpPr>
          <p:nvPr>
            <p:ph type="subTitle" idx="1"/>
          </p:nvPr>
        </p:nvSpPr>
        <p:spPr>
          <a:xfrm>
            <a:off x="1322785" y="6720947"/>
            <a:ext cx="4266009" cy="1976614"/>
          </a:xfrm>
        </p:spPr>
        <p:txBody>
          <a:bodyPr/>
          <a:lstStyle>
            <a:lvl1pPr marL="0" indent="0" algn="ctr">
              <a:buFontTx/>
              <a:buNone/>
              <a:defRPr sz="2700" b="1">
                <a:solidFill>
                  <a:schemeClr val="bg1">
                    <a:lumMod val="65000"/>
                  </a:schemeClr>
                </a:solidFill>
              </a:defRPr>
            </a:lvl1pPr>
          </a:lstStyle>
          <a:p>
            <a:r>
              <a:rPr lang="he-IL"/>
              <a:t>לחץ כדי לערוך סגנון כותרת משנה של תבנית בסיס</a:t>
            </a:r>
          </a:p>
        </p:txBody>
      </p:sp>
      <p:sp>
        <p:nvSpPr>
          <p:cNvPr id="21520" name="Rectangle 16"/>
          <p:cNvSpPr>
            <a:spLocks noGrp="1" noChangeArrowheads="1"/>
          </p:cNvSpPr>
          <p:nvPr>
            <p:ph type="ctrTitle" sz="quarter"/>
          </p:nvPr>
        </p:nvSpPr>
        <p:spPr>
          <a:xfrm>
            <a:off x="514350" y="2664531"/>
            <a:ext cx="5829300" cy="3017661"/>
          </a:xfrm>
        </p:spPr>
        <p:txBody>
          <a:bodyPr/>
          <a:lstStyle>
            <a:lvl1pPr>
              <a:defRPr sz="4950" u="none">
                <a:solidFill>
                  <a:schemeClr val="tx1"/>
                </a:solidFill>
              </a:defRPr>
            </a:lvl1pPr>
          </a:lstStyle>
          <a:p>
            <a:r>
              <a:rPr lang="he-IL"/>
              <a:t>לחץ כדי לערוך סגנון כותרת של תבנית בסיס</a:t>
            </a:r>
          </a:p>
        </p:txBody>
      </p:sp>
      <p:sp>
        <p:nvSpPr>
          <p:cNvPr id="8" name="Rectangle 10"/>
          <p:cNvSpPr>
            <a:spLocks noGrp="1" noChangeArrowheads="1"/>
          </p:cNvSpPr>
          <p:nvPr>
            <p:ph type="sldNum" sz="quarter" idx="10"/>
          </p:nvPr>
        </p:nvSpPr>
        <p:spPr/>
        <p:txBody>
          <a:bodyPr/>
          <a:lstStyle>
            <a:lvl1pPr fontAlgn="auto">
              <a:spcBef>
                <a:spcPts val="0"/>
              </a:spcBef>
              <a:spcAft>
                <a:spcPts val="0"/>
              </a:spcAft>
              <a:defRPr/>
            </a:lvl1pPr>
          </a:lstStyle>
          <a:p>
            <a:fld id="{FCC951EF-8095-4170-A1F1-CDAF9D2195EE}" type="slidenum">
              <a:rPr lang="en-US" smtClean="0"/>
              <a:t>‹#›</a:t>
            </a:fld>
            <a:endParaRPr lang="en-US"/>
          </a:p>
        </p:txBody>
      </p:sp>
      <p:pic>
        <p:nvPicPr>
          <p:cNvPr id="14"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057" y="61888"/>
            <a:ext cx="576840" cy="1176337"/>
          </a:xfrm>
          <a:prstGeom prst="rect">
            <a:avLst/>
          </a:prstGeom>
          <a:noFill/>
          <a:ln w="9525" algn="ctr">
            <a:noFill/>
            <a:miter lim="800000"/>
            <a:headEnd/>
            <a:tailEnd/>
          </a:ln>
        </p:spPr>
      </p:pic>
      <p:pic>
        <p:nvPicPr>
          <p:cNvPr id="16" name="Picture 4" descr="C:\Documents and Settings\s5184748\Desktop\תמונה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2239" y="103188"/>
            <a:ext cx="482207" cy="1147098"/>
          </a:xfrm>
          <a:prstGeom prst="rect">
            <a:avLst/>
          </a:prstGeom>
          <a:noFill/>
        </p:spPr>
      </p:pic>
      <p:sp>
        <p:nvSpPr>
          <p:cNvPr id="20" name="Text Box 9"/>
          <p:cNvSpPr txBox="1">
            <a:spLocks noChangeArrowheads="1"/>
          </p:cNvSpPr>
          <p:nvPr/>
        </p:nvSpPr>
        <p:spPr bwMode="auto">
          <a:xfrm>
            <a:off x="2913789" y="-38983"/>
            <a:ext cx="1026319" cy="253916"/>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he-IL" sz="1050" b="1" dirty="0" smtClean="0">
                <a:solidFill>
                  <a:srgbClr val="000000"/>
                </a:solidFill>
                <a:latin typeface="Calibri" pitchFamily="34" charset="0"/>
                <a:cs typeface="+mj-cs"/>
              </a:rPr>
              <a:t>-שמור</a:t>
            </a:r>
            <a:endParaRPr lang="en-US" sz="1350" dirty="0">
              <a:solidFill>
                <a:srgbClr val="000000"/>
              </a:solidFill>
              <a:latin typeface="Calibri" pitchFamily="34" charset="0"/>
              <a:cs typeface="+mj-cs"/>
            </a:endParaRPr>
          </a:p>
        </p:txBody>
      </p:sp>
    </p:spTree>
    <p:extLst>
      <p:ext uri="{BB962C8B-B14F-4D97-AF65-F5344CB8AC3E}">
        <p14:creationId xmlns:p14="http://schemas.microsoft.com/office/powerpoint/2010/main" val="3394396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16"/>
          <p:cNvSpPr>
            <a:spLocks noGrp="1" noChangeArrowheads="1"/>
          </p:cNvSpPr>
          <p:nvPr>
            <p:ph type="sldNum" sz="quarter" idx="10"/>
          </p:nvPr>
        </p:nvSpPr>
        <p:spPr/>
        <p:txBody>
          <a:bodyPr/>
          <a:lstStyle>
            <a:lvl1pPr fontAlgn="auto">
              <a:spcBef>
                <a:spcPts val="0"/>
              </a:spcBef>
              <a:spcAft>
                <a:spcPts val="0"/>
              </a:spcAft>
              <a:defRPr/>
            </a:lvl1pPr>
          </a:lstStyle>
          <a:p>
            <a:fld id="{FCC951EF-8095-4170-A1F1-CDAF9D2195EE}" type="slidenum">
              <a:rPr lang="en-US" smtClean="0"/>
              <a:t>‹#›</a:t>
            </a:fld>
            <a:endParaRPr lang="en-US"/>
          </a:p>
        </p:txBody>
      </p:sp>
    </p:spTree>
    <p:extLst>
      <p:ext uri="{BB962C8B-B14F-4D97-AF65-F5344CB8AC3E}">
        <p14:creationId xmlns:p14="http://schemas.microsoft.com/office/powerpoint/2010/main" val="17614476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541735" y="6365523"/>
            <a:ext cx="5829300" cy="1967442"/>
          </a:xfrm>
        </p:spPr>
        <p:txBody>
          <a:bodyPr anchor="t"/>
          <a:lstStyle>
            <a:lvl1pPr algn="r">
              <a:defRPr sz="3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541735" y="4198586"/>
            <a:ext cx="5829300" cy="216693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he-IL" smtClean="0"/>
              <a:t>לחץ כדי לערוך סגנונות טקסט של תבנית בסיס</a:t>
            </a:r>
          </a:p>
        </p:txBody>
      </p:sp>
      <p:sp>
        <p:nvSpPr>
          <p:cNvPr id="4" name="Rectangle 16"/>
          <p:cNvSpPr>
            <a:spLocks noGrp="1" noChangeArrowheads="1"/>
          </p:cNvSpPr>
          <p:nvPr>
            <p:ph type="sldNum" sz="quarter" idx="10"/>
          </p:nvPr>
        </p:nvSpPr>
        <p:spPr/>
        <p:txBody>
          <a:bodyPr/>
          <a:lstStyle>
            <a:lvl1pPr fontAlgn="auto">
              <a:spcBef>
                <a:spcPts val="0"/>
              </a:spcBef>
              <a:spcAft>
                <a:spcPts val="0"/>
              </a:spcAft>
              <a:defRPr/>
            </a:lvl1pPr>
          </a:lstStyle>
          <a:p>
            <a:fld id="{FCC951EF-8095-4170-A1F1-CDAF9D2195EE}" type="slidenum">
              <a:rPr lang="en-US" smtClean="0"/>
              <a:t>‹#›</a:t>
            </a:fld>
            <a:endParaRPr lang="en-US"/>
          </a:p>
        </p:txBody>
      </p:sp>
    </p:spTree>
    <p:extLst>
      <p:ext uri="{BB962C8B-B14F-4D97-AF65-F5344CB8AC3E}">
        <p14:creationId xmlns:p14="http://schemas.microsoft.com/office/powerpoint/2010/main" val="3773583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296466" y="1728965"/>
            <a:ext cx="3075384" cy="728045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3486150" y="1728965"/>
            <a:ext cx="3075385" cy="728045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16"/>
          <p:cNvSpPr>
            <a:spLocks noGrp="1" noChangeArrowheads="1"/>
          </p:cNvSpPr>
          <p:nvPr>
            <p:ph type="sldNum" sz="quarter" idx="10"/>
          </p:nvPr>
        </p:nvSpPr>
        <p:spPr/>
        <p:txBody>
          <a:bodyPr/>
          <a:lstStyle>
            <a:lvl1pPr fontAlgn="auto">
              <a:spcBef>
                <a:spcPts val="0"/>
              </a:spcBef>
              <a:spcAft>
                <a:spcPts val="0"/>
              </a:spcAft>
              <a:defRPr/>
            </a:lvl1pPr>
          </a:lstStyle>
          <a:p>
            <a:fld id="{FCC951EF-8095-4170-A1F1-CDAF9D2195EE}" type="slidenum">
              <a:rPr lang="en-US" smtClean="0"/>
              <a:t>‹#›</a:t>
            </a:fld>
            <a:endParaRPr lang="en-US"/>
          </a:p>
        </p:txBody>
      </p:sp>
    </p:spTree>
    <p:extLst>
      <p:ext uri="{BB962C8B-B14F-4D97-AF65-F5344CB8AC3E}">
        <p14:creationId xmlns:p14="http://schemas.microsoft.com/office/powerpoint/2010/main" val="2719175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2.pn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3.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image" Target="../media/image2.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6"/>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9"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8"/>
            <a:ext cx="1543050" cy="527402"/>
          </a:xfrm>
          <a:prstGeom prst="rect">
            <a:avLst/>
          </a:prstGeom>
        </p:spPr>
        <p:txBody>
          <a:bodyPr vert="horz" lIns="91440" tIns="45720" rIns="91440" bIns="45720" rtlCol="0" anchor="ctr"/>
          <a:lstStyle>
            <a:lvl1pPr algn="l">
              <a:defRPr sz="900">
                <a:solidFill>
                  <a:schemeClr val="tx1">
                    <a:tint val="75000"/>
                  </a:schemeClr>
                </a:solidFill>
              </a:defRPr>
            </a:lvl1pPr>
          </a:lstStyle>
          <a:p>
            <a:fld id="{612E597E-2F4F-2747-A9DF-6BACAD15E325}" type="datetimeFigureOut">
              <a:rPr lang="en-US" smtClean="0"/>
              <a:t>1/12/2020</a:t>
            </a:fld>
            <a:endParaRPr lang="en-US" dirty="0"/>
          </a:p>
        </p:txBody>
      </p:sp>
      <p:sp>
        <p:nvSpPr>
          <p:cNvPr id="5" name="Footer Placeholder 4"/>
          <p:cNvSpPr>
            <a:spLocks noGrp="1"/>
          </p:cNvSpPr>
          <p:nvPr>
            <p:ph type="ftr" sz="quarter" idx="3"/>
          </p:nvPr>
        </p:nvSpPr>
        <p:spPr>
          <a:xfrm>
            <a:off x="2271714" y="9181398"/>
            <a:ext cx="2314575" cy="52740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9181398"/>
            <a:ext cx="1543050" cy="527402"/>
          </a:xfrm>
          <a:prstGeom prst="rect">
            <a:avLst/>
          </a:prstGeom>
        </p:spPr>
        <p:txBody>
          <a:bodyPr vert="horz" lIns="91440" tIns="45720" rIns="91440" bIns="45720" rtlCol="0" anchor="ctr"/>
          <a:lstStyle>
            <a:lvl1pPr algn="r">
              <a:defRPr sz="900">
                <a:solidFill>
                  <a:schemeClr val="tx1">
                    <a:tint val="75000"/>
                  </a:schemeClr>
                </a:solidFill>
              </a:defRPr>
            </a:lvl1pPr>
          </a:lstStyle>
          <a:p>
            <a:fld id="{66FD580D-DD1F-2749-85C8-F9883E4B5E50}" type="slidenum">
              <a:rPr lang="en-US" smtClean="0"/>
              <a:t>‹#›</a:t>
            </a:fld>
            <a:endParaRPr lang="en-US" dirty="0"/>
          </a:p>
        </p:txBody>
      </p:sp>
    </p:spTree>
    <p:extLst>
      <p:ext uri="{BB962C8B-B14F-4D97-AF65-F5344CB8AC3E}">
        <p14:creationId xmlns:p14="http://schemas.microsoft.com/office/powerpoint/2010/main" val="1569150428"/>
      </p:ext>
    </p:extLst>
  </p:cSld>
  <p:clrMap bg1="lt1" tx1="dk1" bg2="lt2" tx2="dk2" accent1="accent1" accent2="accent2" accent3="accent3" accent4="accent4" accent5="accent5" accent6="accent6" hlink="hlink" folHlink="folHlink"/>
  <p:sldLayoutIdLst>
    <p:sldLayoutId id="2147483673" r:id="rId1"/>
    <p:sldLayoutId id="2147483692" r:id="rId2"/>
    <p:sldLayoutId id="2147483695" r:id="rId3"/>
    <p:sldLayoutId id="2147483697" r:id="rId4"/>
    <p:sldLayoutId id="2147483698"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6466" y="1728965"/>
            <a:ext cx="6265069" cy="72804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20489" name="Text Box 9"/>
          <p:cNvSpPr txBox="1">
            <a:spLocks noChangeArrowheads="1"/>
          </p:cNvSpPr>
          <p:nvPr/>
        </p:nvSpPr>
        <p:spPr bwMode="auto">
          <a:xfrm>
            <a:off x="2913789" y="-38983"/>
            <a:ext cx="1026319" cy="253916"/>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he-IL" sz="1050" b="1" dirty="0" smtClean="0">
                <a:solidFill>
                  <a:srgbClr val="000000"/>
                </a:solidFill>
                <a:latin typeface="Calibri" pitchFamily="34" charset="0"/>
                <a:cs typeface="+mj-cs"/>
              </a:rPr>
              <a:t>-שמור</a:t>
            </a:r>
            <a:endParaRPr lang="en-US" sz="1350" dirty="0">
              <a:solidFill>
                <a:srgbClr val="000000"/>
              </a:solidFill>
              <a:latin typeface="Calibri" pitchFamily="34" charset="0"/>
              <a:cs typeface="+mj-cs"/>
            </a:endParaRPr>
          </a:p>
        </p:txBody>
      </p:sp>
      <p:sp>
        <p:nvSpPr>
          <p:cNvPr id="20496" name="Rectangle 16"/>
          <p:cNvSpPr>
            <a:spLocks noGrp="1" noChangeArrowheads="1"/>
          </p:cNvSpPr>
          <p:nvPr>
            <p:ph type="sldNum" sz="quarter" idx="4"/>
          </p:nvPr>
        </p:nvSpPr>
        <p:spPr bwMode="auto">
          <a:xfrm>
            <a:off x="72629" y="9401528"/>
            <a:ext cx="332184" cy="5434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solidFill>
                  <a:srgbClr val="000000"/>
                </a:solidFill>
                <a:latin typeface="Calibri" pitchFamily="34" charset="0"/>
                <a:cs typeface="+mj-cs"/>
              </a:defRPr>
            </a:lvl1pPr>
          </a:lstStyle>
          <a:p>
            <a:fld id="{FCC951EF-8095-4170-A1F1-CDAF9D2195EE}" type="slidenum">
              <a:rPr lang="en-US" smtClean="0"/>
              <a:t>‹#›</a:t>
            </a:fld>
            <a:endParaRPr lang="en-US"/>
          </a:p>
        </p:txBody>
      </p:sp>
      <p:sp>
        <p:nvSpPr>
          <p:cNvPr id="1032" name="Rectangle 26"/>
          <p:cNvSpPr>
            <a:spLocks noGrp="1" noChangeArrowheads="1"/>
          </p:cNvSpPr>
          <p:nvPr>
            <p:ph type="title"/>
          </p:nvPr>
        </p:nvSpPr>
        <p:spPr bwMode="auto">
          <a:xfrm>
            <a:off x="321447" y="396700"/>
            <a:ext cx="6215106" cy="11235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he-IL" dirty="0" smtClean="0"/>
              <a:t>לחץ כדי לערוך סגנון כותרת של תבנית</a:t>
            </a:r>
          </a:p>
        </p:txBody>
      </p:sp>
      <p:pic>
        <p:nvPicPr>
          <p:cNvPr id="12" name="Picture 4" descr="C:\Documents and Settings\s5184748\Desktop\תמונה1.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6322239" y="103188"/>
            <a:ext cx="482207" cy="1147098"/>
          </a:xfrm>
          <a:prstGeom prst="rect">
            <a:avLst/>
          </a:prstGeom>
          <a:noFill/>
        </p:spPr>
      </p:pic>
      <p:sp>
        <p:nvSpPr>
          <p:cNvPr id="11" name="Text Box 9"/>
          <p:cNvSpPr txBox="1">
            <a:spLocks noChangeArrowheads="1"/>
          </p:cNvSpPr>
          <p:nvPr/>
        </p:nvSpPr>
        <p:spPr bwMode="auto">
          <a:xfrm>
            <a:off x="1322785" y="9465733"/>
            <a:ext cx="4158853" cy="240066"/>
          </a:xfrm>
          <a:prstGeom prst="rect">
            <a:avLst/>
          </a:prstGeom>
          <a:noFill/>
          <a:ln w="9525">
            <a:noFill/>
            <a:miter lim="800000"/>
            <a:headEnd/>
            <a:tailEnd/>
          </a:ln>
          <a:effectLst/>
        </p:spPr>
        <p:txBody>
          <a:bodyPr>
            <a:spAutoFit/>
          </a:bodyPr>
          <a:lstStyle/>
          <a:p>
            <a:pPr algn="ctr" fontAlgn="base">
              <a:lnSpc>
                <a:spcPct val="80000"/>
              </a:lnSpc>
              <a:spcBef>
                <a:spcPct val="0"/>
              </a:spcBef>
              <a:spcAft>
                <a:spcPct val="0"/>
              </a:spcAft>
              <a:defRPr/>
            </a:pPr>
            <a:r>
              <a:rPr lang="he-IL" altLang="en-US" sz="1200" b="1" dirty="0" smtClean="0">
                <a:solidFill>
                  <a:srgbClr val="000000"/>
                </a:solidFill>
                <a:cs typeface="+mj-cs"/>
              </a:rPr>
              <a:t>ענף תב"ל ושת"פ אמ"ץ</a:t>
            </a:r>
            <a:endParaRPr lang="he-IL" altLang="en-US" sz="1200" b="1" dirty="0">
              <a:solidFill>
                <a:srgbClr val="000000"/>
              </a:solidFill>
              <a:cs typeface="+mj-cs"/>
            </a:endParaRPr>
          </a:p>
        </p:txBody>
      </p:sp>
      <p:pic>
        <p:nvPicPr>
          <p:cNvPr id="13" name="תמונה 12"/>
          <p:cNvPicPr>
            <a:picLocks noChangeAspect="1"/>
          </p:cNvPicPr>
          <p:nvPr/>
        </p:nvPicPr>
        <p:blipFill>
          <a:blip r:embed="rId19"/>
          <a:stretch>
            <a:fillRect/>
          </a:stretch>
        </p:blipFill>
        <p:spPr>
          <a:xfrm>
            <a:off x="22235" y="0"/>
            <a:ext cx="509423" cy="1295563"/>
          </a:xfrm>
          <a:prstGeom prst="rect">
            <a:avLst/>
          </a:prstGeom>
        </p:spPr>
      </p:pic>
    </p:spTree>
    <p:extLst>
      <p:ext uri="{BB962C8B-B14F-4D97-AF65-F5344CB8AC3E}">
        <p14:creationId xmlns:p14="http://schemas.microsoft.com/office/powerpoint/2010/main" val="115221516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iming>
    <p:tnLst>
      <p:par>
        <p:cTn id="1" dur="indefinite" restart="never" nodeType="tmRoot"/>
      </p:par>
    </p:tnLst>
  </p:timing>
  <p:txStyles>
    <p:titleStyle>
      <a:lvl1pPr algn="ctr" rtl="1" eaLnBrk="0" fontAlgn="base" hangingPunct="0">
        <a:spcBef>
          <a:spcPct val="0"/>
        </a:spcBef>
        <a:spcAft>
          <a:spcPct val="0"/>
        </a:spcAft>
        <a:defRPr sz="2700" b="1" u="sng">
          <a:solidFill>
            <a:schemeClr val="tx2"/>
          </a:solidFill>
          <a:latin typeface="Calibri" pitchFamily="34" charset="0"/>
          <a:ea typeface="+mj-ea"/>
          <a:cs typeface="+mj-cs"/>
        </a:defRPr>
      </a:lvl1pPr>
      <a:lvl2pPr algn="ctr" rtl="1" eaLnBrk="0" fontAlgn="base" hangingPunct="0">
        <a:spcBef>
          <a:spcPct val="0"/>
        </a:spcBef>
        <a:spcAft>
          <a:spcPct val="0"/>
        </a:spcAft>
        <a:defRPr sz="3000" b="1" u="sng">
          <a:solidFill>
            <a:schemeClr val="tx2"/>
          </a:solidFill>
          <a:latin typeface="Calibri" pitchFamily="34" charset="0"/>
          <a:cs typeface="David" pitchFamily="2" charset="-79"/>
        </a:defRPr>
      </a:lvl2pPr>
      <a:lvl3pPr algn="ctr" rtl="1" eaLnBrk="0" fontAlgn="base" hangingPunct="0">
        <a:spcBef>
          <a:spcPct val="0"/>
        </a:spcBef>
        <a:spcAft>
          <a:spcPct val="0"/>
        </a:spcAft>
        <a:defRPr sz="3000" b="1" u="sng">
          <a:solidFill>
            <a:schemeClr val="tx2"/>
          </a:solidFill>
          <a:latin typeface="Calibri" pitchFamily="34" charset="0"/>
          <a:cs typeface="David" pitchFamily="2" charset="-79"/>
        </a:defRPr>
      </a:lvl3pPr>
      <a:lvl4pPr algn="ctr" rtl="1" eaLnBrk="0" fontAlgn="base" hangingPunct="0">
        <a:spcBef>
          <a:spcPct val="0"/>
        </a:spcBef>
        <a:spcAft>
          <a:spcPct val="0"/>
        </a:spcAft>
        <a:defRPr sz="3000" b="1" u="sng">
          <a:solidFill>
            <a:schemeClr val="tx2"/>
          </a:solidFill>
          <a:latin typeface="Calibri" pitchFamily="34" charset="0"/>
          <a:cs typeface="David" pitchFamily="2" charset="-79"/>
        </a:defRPr>
      </a:lvl4pPr>
      <a:lvl5pPr algn="ctr" rtl="1" eaLnBrk="0" fontAlgn="base" hangingPunct="0">
        <a:spcBef>
          <a:spcPct val="0"/>
        </a:spcBef>
        <a:spcAft>
          <a:spcPct val="0"/>
        </a:spcAft>
        <a:defRPr sz="3000" b="1" u="sng">
          <a:solidFill>
            <a:schemeClr val="tx2"/>
          </a:solidFill>
          <a:latin typeface="Calibri" pitchFamily="34" charset="0"/>
          <a:cs typeface="David" pitchFamily="2" charset="-79"/>
        </a:defRPr>
      </a:lvl5pPr>
      <a:lvl6pPr marL="342900" algn="ctr" rtl="1" fontAlgn="base">
        <a:spcBef>
          <a:spcPct val="0"/>
        </a:spcBef>
        <a:spcAft>
          <a:spcPct val="0"/>
        </a:spcAft>
        <a:defRPr sz="3000" b="1">
          <a:solidFill>
            <a:schemeClr val="tx2"/>
          </a:solidFill>
          <a:latin typeface="Times New Roman" pitchFamily="18" charset="0"/>
          <a:cs typeface="David" pitchFamily="2" charset="-79"/>
        </a:defRPr>
      </a:lvl6pPr>
      <a:lvl7pPr marL="685800" algn="ctr" rtl="1" fontAlgn="base">
        <a:spcBef>
          <a:spcPct val="0"/>
        </a:spcBef>
        <a:spcAft>
          <a:spcPct val="0"/>
        </a:spcAft>
        <a:defRPr sz="3000" b="1">
          <a:solidFill>
            <a:schemeClr val="tx2"/>
          </a:solidFill>
          <a:latin typeface="Times New Roman" pitchFamily="18" charset="0"/>
          <a:cs typeface="David" pitchFamily="2" charset="-79"/>
        </a:defRPr>
      </a:lvl7pPr>
      <a:lvl8pPr marL="1028700" algn="ctr" rtl="1" fontAlgn="base">
        <a:spcBef>
          <a:spcPct val="0"/>
        </a:spcBef>
        <a:spcAft>
          <a:spcPct val="0"/>
        </a:spcAft>
        <a:defRPr sz="3000" b="1">
          <a:solidFill>
            <a:schemeClr val="tx2"/>
          </a:solidFill>
          <a:latin typeface="Times New Roman" pitchFamily="18" charset="0"/>
          <a:cs typeface="David" pitchFamily="2" charset="-79"/>
        </a:defRPr>
      </a:lvl8pPr>
      <a:lvl9pPr marL="1371600" algn="ctr" rtl="1" fontAlgn="base">
        <a:spcBef>
          <a:spcPct val="0"/>
        </a:spcBef>
        <a:spcAft>
          <a:spcPct val="0"/>
        </a:spcAft>
        <a:defRPr sz="3000" b="1">
          <a:solidFill>
            <a:schemeClr val="tx2"/>
          </a:solidFill>
          <a:latin typeface="Times New Roman" pitchFamily="18" charset="0"/>
          <a:cs typeface="David" pitchFamily="2" charset="-79"/>
        </a:defRPr>
      </a:lvl9pPr>
    </p:titleStyle>
    <p:bodyStyle>
      <a:lvl1pPr marL="272654" indent="-272654" algn="r" rtl="1" eaLnBrk="0" fontAlgn="base" hangingPunct="0">
        <a:spcBef>
          <a:spcPct val="20000"/>
        </a:spcBef>
        <a:spcAft>
          <a:spcPct val="0"/>
        </a:spcAft>
        <a:buFont typeface="Wingdings" pitchFamily="2" charset="2"/>
        <a:buChar char="§"/>
        <a:defRPr sz="2400">
          <a:solidFill>
            <a:schemeClr val="tx1"/>
          </a:solidFill>
          <a:latin typeface="Calibri" pitchFamily="34" charset="0"/>
          <a:ea typeface="+mn-ea"/>
          <a:cs typeface="+mj-cs"/>
        </a:defRPr>
      </a:lvl1pPr>
      <a:lvl2pPr marL="787004" indent="-315516" algn="r" rtl="1" eaLnBrk="0" fontAlgn="base" hangingPunct="0">
        <a:spcBef>
          <a:spcPct val="20000"/>
        </a:spcBef>
        <a:spcAft>
          <a:spcPct val="0"/>
        </a:spcAft>
        <a:buFont typeface="Times New Roman" pitchFamily="18" charset="0"/>
        <a:buChar char="–"/>
        <a:defRPr sz="2100">
          <a:solidFill>
            <a:schemeClr val="tx1"/>
          </a:solidFill>
          <a:latin typeface="Calibri" pitchFamily="34" charset="0"/>
          <a:cs typeface="+mj-cs"/>
        </a:defRPr>
      </a:lvl2pPr>
      <a:lvl3pPr marL="1172766" indent="-251222" algn="r" rtl="1" eaLnBrk="0" fontAlgn="base" hangingPunct="0">
        <a:spcBef>
          <a:spcPct val="20000"/>
        </a:spcBef>
        <a:spcAft>
          <a:spcPct val="0"/>
        </a:spcAft>
        <a:buFont typeface="Arial" pitchFamily="34" charset="0"/>
        <a:buChar char="•"/>
        <a:defRPr sz="1800">
          <a:solidFill>
            <a:schemeClr val="tx1"/>
          </a:solidFill>
          <a:latin typeface="Calibri" pitchFamily="34" charset="0"/>
          <a:cs typeface="+mj-cs"/>
        </a:defRPr>
      </a:lvl3pPr>
      <a:lvl4pPr marL="1478756" indent="-171450" algn="r" rtl="1" eaLnBrk="0" fontAlgn="base" hangingPunct="0">
        <a:spcBef>
          <a:spcPct val="20000"/>
        </a:spcBef>
        <a:spcAft>
          <a:spcPct val="0"/>
        </a:spcAft>
        <a:buFont typeface="Times New Roman" pitchFamily="18" charset="0"/>
        <a:buChar char="«"/>
        <a:defRPr sz="1500">
          <a:solidFill>
            <a:schemeClr val="tx1"/>
          </a:solidFill>
          <a:latin typeface="Calibri" pitchFamily="34" charset="0"/>
          <a:cs typeface="+mj-cs"/>
        </a:defRPr>
      </a:lvl4pPr>
      <a:lvl5pPr marL="1784747" indent="-171450" algn="r" rtl="1" eaLnBrk="0" fontAlgn="base" hangingPunct="0">
        <a:spcBef>
          <a:spcPct val="20000"/>
        </a:spcBef>
        <a:spcAft>
          <a:spcPct val="0"/>
        </a:spcAft>
        <a:buFont typeface="Times New Roman" pitchFamily="18" charset="0"/>
        <a:buChar char="&lt;"/>
        <a:defRPr sz="1500">
          <a:solidFill>
            <a:schemeClr val="tx1"/>
          </a:solidFill>
          <a:latin typeface="Calibri" pitchFamily="34" charset="0"/>
          <a:cs typeface="+mj-cs"/>
        </a:defRPr>
      </a:lvl5pPr>
      <a:lvl6pPr marL="2127647" indent="-171450" algn="r" rtl="1" fontAlgn="base">
        <a:spcBef>
          <a:spcPct val="20000"/>
        </a:spcBef>
        <a:spcAft>
          <a:spcPct val="0"/>
        </a:spcAft>
        <a:buChar char="»"/>
        <a:defRPr sz="1500">
          <a:solidFill>
            <a:schemeClr val="tx1"/>
          </a:solidFill>
          <a:latin typeface="+mn-lt"/>
          <a:cs typeface="+mn-cs"/>
        </a:defRPr>
      </a:lvl6pPr>
      <a:lvl7pPr marL="2470547" indent="-171450" algn="r" rtl="1" fontAlgn="base">
        <a:spcBef>
          <a:spcPct val="20000"/>
        </a:spcBef>
        <a:spcAft>
          <a:spcPct val="0"/>
        </a:spcAft>
        <a:buChar char="»"/>
        <a:defRPr sz="1500">
          <a:solidFill>
            <a:schemeClr val="tx1"/>
          </a:solidFill>
          <a:latin typeface="+mn-lt"/>
          <a:cs typeface="+mn-cs"/>
        </a:defRPr>
      </a:lvl7pPr>
      <a:lvl8pPr marL="2813447" indent="-171450" algn="r" rtl="1" fontAlgn="base">
        <a:spcBef>
          <a:spcPct val="20000"/>
        </a:spcBef>
        <a:spcAft>
          <a:spcPct val="0"/>
        </a:spcAft>
        <a:buChar char="»"/>
        <a:defRPr sz="1500">
          <a:solidFill>
            <a:schemeClr val="tx1"/>
          </a:solidFill>
          <a:latin typeface="+mn-lt"/>
          <a:cs typeface="+mn-cs"/>
        </a:defRPr>
      </a:lvl8pPr>
      <a:lvl9pPr marL="3156347" indent="-171450" algn="r" rtl="1" fontAlgn="base">
        <a:spcBef>
          <a:spcPct val="20000"/>
        </a:spcBef>
        <a:spcAft>
          <a:spcPct val="0"/>
        </a:spcAft>
        <a:buChar char="»"/>
        <a:defRPr sz="1500">
          <a:solidFill>
            <a:schemeClr val="tx1"/>
          </a:solidFill>
          <a:latin typeface="+mn-lt"/>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6466" y="1728965"/>
            <a:ext cx="6265069" cy="72804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20489" name="Text Box 9"/>
          <p:cNvSpPr txBox="1">
            <a:spLocks noChangeArrowheads="1"/>
          </p:cNvSpPr>
          <p:nvPr/>
        </p:nvSpPr>
        <p:spPr bwMode="auto">
          <a:xfrm>
            <a:off x="2913789" y="-38983"/>
            <a:ext cx="1026319" cy="253916"/>
          </a:xfrm>
          <a:prstGeom prst="rect">
            <a:avLst/>
          </a:prstGeom>
          <a:noFill/>
          <a:ln w="9525">
            <a:noFill/>
            <a:miter lim="800000"/>
            <a:headEnd/>
            <a:tailEnd/>
          </a:ln>
          <a:effectLst/>
        </p:spPr>
        <p:txBody>
          <a:bodyPr>
            <a:spAutoFit/>
          </a:bodyPr>
          <a:lstStyle/>
          <a:p>
            <a:pPr algn="ctr" defTabSz="685800" rtl="1" fontAlgn="base">
              <a:spcBef>
                <a:spcPct val="0"/>
              </a:spcBef>
              <a:spcAft>
                <a:spcPct val="0"/>
              </a:spcAft>
              <a:defRPr/>
            </a:pPr>
            <a:r>
              <a:rPr lang="he-IL" sz="1050" b="1" dirty="0">
                <a:solidFill>
                  <a:srgbClr val="000000"/>
                </a:solidFill>
                <a:latin typeface="Calibri" pitchFamily="34" charset="0"/>
              </a:rPr>
              <a:t>-סודי-</a:t>
            </a:r>
            <a:endParaRPr lang="en-US" sz="1350" dirty="0">
              <a:solidFill>
                <a:srgbClr val="000000"/>
              </a:solidFill>
              <a:latin typeface="Calibri" pitchFamily="34" charset="0"/>
            </a:endParaRPr>
          </a:p>
        </p:txBody>
      </p:sp>
      <p:sp>
        <p:nvSpPr>
          <p:cNvPr id="20496" name="Rectangle 16"/>
          <p:cNvSpPr>
            <a:spLocks noGrp="1" noChangeArrowheads="1"/>
          </p:cNvSpPr>
          <p:nvPr>
            <p:ph type="sldNum" sz="quarter" idx="4"/>
          </p:nvPr>
        </p:nvSpPr>
        <p:spPr bwMode="auto">
          <a:xfrm>
            <a:off x="72629" y="9401528"/>
            <a:ext cx="332184" cy="5434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solidFill>
                  <a:srgbClr val="000000"/>
                </a:solidFill>
                <a:latin typeface="Calibri" pitchFamily="34" charset="0"/>
                <a:cs typeface="+mj-cs"/>
              </a:defRPr>
            </a:lvl1pPr>
          </a:lstStyle>
          <a:p>
            <a:pPr defTabSz="685800" rtl="1" fontAlgn="base">
              <a:spcBef>
                <a:spcPct val="0"/>
              </a:spcBef>
              <a:spcAft>
                <a:spcPct val="0"/>
              </a:spcAft>
              <a:defRPr/>
            </a:pPr>
            <a:fld id="{51653A22-4645-4C1D-8B67-A622C40EE8D0}" type="slidenum">
              <a:rPr lang="he-IL" smtClean="0"/>
              <a:pPr defTabSz="685800" rtl="1" fontAlgn="base">
                <a:spcBef>
                  <a:spcPct val="0"/>
                </a:spcBef>
                <a:spcAft>
                  <a:spcPct val="0"/>
                </a:spcAft>
                <a:defRPr/>
              </a:pPr>
              <a:t>‹#›</a:t>
            </a:fld>
            <a:endParaRPr lang="en-US"/>
          </a:p>
        </p:txBody>
      </p:sp>
      <p:sp>
        <p:nvSpPr>
          <p:cNvPr id="1032" name="Rectangle 26"/>
          <p:cNvSpPr>
            <a:spLocks noGrp="1" noChangeArrowheads="1"/>
          </p:cNvSpPr>
          <p:nvPr>
            <p:ph type="title"/>
          </p:nvPr>
        </p:nvSpPr>
        <p:spPr bwMode="auto">
          <a:xfrm>
            <a:off x="321447" y="396700"/>
            <a:ext cx="6215106" cy="11235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he-IL" dirty="0" smtClean="0"/>
              <a:t>לחץ כדי לערוך סגנון כותרת של תבנית</a:t>
            </a:r>
          </a:p>
        </p:txBody>
      </p:sp>
      <p:pic>
        <p:nvPicPr>
          <p:cNvPr id="12" name="Picture 4" descr="C:\Documents and Settings\s5184748\Desktop\תמונה1.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6322239" y="103188"/>
            <a:ext cx="482207" cy="1147098"/>
          </a:xfrm>
          <a:prstGeom prst="rect">
            <a:avLst/>
          </a:prstGeom>
          <a:noFill/>
        </p:spPr>
      </p:pic>
      <p:sp>
        <p:nvSpPr>
          <p:cNvPr id="11" name="Text Box 9"/>
          <p:cNvSpPr txBox="1">
            <a:spLocks noChangeArrowheads="1"/>
          </p:cNvSpPr>
          <p:nvPr/>
        </p:nvSpPr>
        <p:spPr bwMode="auto">
          <a:xfrm>
            <a:off x="1322785" y="9465733"/>
            <a:ext cx="4158853" cy="240066"/>
          </a:xfrm>
          <a:prstGeom prst="rect">
            <a:avLst/>
          </a:prstGeom>
          <a:noFill/>
          <a:ln w="9525">
            <a:noFill/>
            <a:miter lim="800000"/>
            <a:headEnd/>
            <a:tailEnd/>
          </a:ln>
          <a:effectLst/>
        </p:spPr>
        <p:txBody>
          <a:bodyPr>
            <a:spAutoFit/>
          </a:bodyPr>
          <a:lstStyle/>
          <a:p>
            <a:pPr algn="ctr" defTabSz="685800" rtl="1" fontAlgn="base">
              <a:lnSpc>
                <a:spcPct val="80000"/>
              </a:lnSpc>
              <a:spcBef>
                <a:spcPct val="0"/>
              </a:spcBef>
              <a:spcAft>
                <a:spcPct val="0"/>
              </a:spcAft>
              <a:defRPr/>
            </a:pPr>
            <a:r>
              <a:rPr lang="he-IL" altLang="en-US" sz="1200" b="1" dirty="0" smtClean="0">
                <a:solidFill>
                  <a:srgbClr val="000000"/>
                </a:solidFill>
                <a:latin typeface="Arial" pitchFamily="34" charset="0"/>
              </a:rPr>
              <a:t>ענף תב"ל ושת"פ אמ"ץ</a:t>
            </a:r>
            <a:endParaRPr lang="he-IL" altLang="en-US" sz="1200" b="1" dirty="0">
              <a:solidFill>
                <a:srgbClr val="000000"/>
              </a:solidFill>
              <a:latin typeface="Arial" pitchFamily="34" charset="0"/>
            </a:endParaRPr>
          </a:p>
        </p:txBody>
      </p:sp>
      <p:pic>
        <p:nvPicPr>
          <p:cNvPr id="9" name="תמונה 8"/>
          <p:cNvPicPr>
            <a:picLocks noChangeAspect="1"/>
          </p:cNvPicPr>
          <p:nvPr userDrawn="1"/>
        </p:nvPicPr>
        <p:blipFill>
          <a:blip r:embed="rId19"/>
          <a:stretch>
            <a:fillRect/>
          </a:stretch>
        </p:blipFill>
        <p:spPr>
          <a:xfrm>
            <a:off x="53555" y="91154"/>
            <a:ext cx="736813" cy="1245698"/>
          </a:xfrm>
          <a:prstGeom prst="rect">
            <a:avLst/>
          </a:prstGeom>
        </p:spPr>
      </p:pic>
    </p:spTree>
    <p:extLst>
      <p:ext uri="{BB962C8B-B14F-4D97-AF65-F5344CB8AC3E}">
        <p14:creationId xmlns:p14="http://schemas.microsoft.com/office/powerpoint/2010/main" val="111932521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iming>
    <p:tnLst>
      <p:par>
        <p:cTn id="1" dur="indefinite" restart="never" nodeType="tmRoot"/>
      </p:par>
    </p:tnLst>
  </p:timing>
  <p:hf sldNum="0" hdr="0" ftr="0"/>
  <p:txStyles>
    <p:titleStyle>
      <a:lvl1pPr algn="ctr" rtl="1" eaLnBrk="0" fontAlgn="base" hangingPunct="0">
        <a:spcBef>
          <a:spcPct val="0"/>
        </a:spcBef>
        <a:spcAft>
          <a:spcPct val="0"/>
        </a:spcAft>
        <a:defRPr sz="2700" b="1" u="sng">
          <a:solidFill>
            <a:schemeClr val="tx2"/>
          </a:solidFill>
          <a:latin typeface="Calibri" pitchFamily="34" charset="0"/>
          <a:ea typeface="+mj-ea"/>
          <a:cs typeface="+mj-cs"/>
        </a:defRPr>
      </a:lvl1pPr>
      <a:lvl2pPr algn="ctr" rtl="1" eaLnBrk="0" fontAlgn="base" hangingPunct="0">
        <a:spcBef>
          <a:spcPct val="0"/>
        </a:spcBef>
        <a:spcAft>
          <a:spcPct val="0"/>
        </a:spcAft>
        <a:defRPr sz="3000" b="1" u="sng">
          <a:solidFill>
            <a:schemeClr val="tx2"/>
          </a:solidFill>
          <a:latin typeface="Calibri" pitchFamily="34" charset="0"/>
          <a:cs typeface="David" pitchFamily="2" charset="-79"/>
        </a:defRPr>
      </a:lvl2pPr>
      <a:lvl3pPr algn="ctr" rtl="1" eaLnBrk="0" fontAlgn="base" hangingPunct="0">
        <a:spcBef>
          <a:spcPct val="0"/>
        </a:spcBef>
        <a:spcAft>
          <a:spcPct val="0"/>
        </a:spcAft>
        <a:defRPr sz="3000" b="1" u="sng">
          <a:solidFill>
            <a:schemeClr val="tx2"/>
          </a:solidFill>
          <a:latin typeface="Calibri" pitchFamily="34" charset="0"/>
          <a:cs typeface="David" pitchFamily="2" charset="-79"/>
        </a:defRPr>
      </a:lvl3pPr>
      <a:lvl4pPr algn="ctr" rtl="1" eaLnBrk="0" fontAlgn="base" hangingPunct="0">
        <a:spcBef>
          <a:spcPct val="0"/>
        </a:spcBef>
        <a:spcAft>
          <a:spcPct val="0"/>
        </a:spcAft>
        <a:defRPr sz="3000" b="1" u="sng">
          <a:solidFill>
            <a:schemeClr val="tx2"/>
          </a:solidFill>
          <a:latin typeface="Calibri" pitchFamily="34" charset="0"/>
          <a:cs typeface="David" pitchFamily="2" charset="-79"/>
        </a:defRPr>
      </a:lvl4pPr>
      <a:lvl5pPr algn="ctr" rtl="1" eaLnBrk="0" fontAlgn="base" hangingPunct="0">
        <a:spcBef>
          <a:spcPct val="0"/>
        </a:spcBef>
        <a:spcAft>
          <a:spcPct val="0"/>
        </a:spcAft>
        <a:defRPr sz="3000" b="1" u="sng">
          <a:solidFill>
            <a:schemeClr val="tx2"/>
          </a:solidFill>
          <a:latin typeface="Calibri" pitchFamily="34" charset="0"/>
          <a:cs typeface="David" pitchFamily="2" charset="-79"/>
        </a:defRPr>
      </a:lvl5pPr>
      <a:lvl6pPr marL="342900" algn="ctr" rtl="1" fontAlgn="base">
        <a:spcBef>
          <a:spcPct val="0"/>
        </a:spcBef>
        <a:spcAft>
          <a:spcPct val="0"/>
        </a:spcAft>
        <a:defRPr sz="3000" b="1">
          <a:solidFill>
            <a:schemeClr val="tx2"/>
          </a:solidFill>
          <a:latin typeface="Times New Roman" pitchFamily="18" charset="0"/>
          <a:cs typeface="David" pitchFamily="2" charset="-79"/>
        </a:defRPr>
      </a:lvl6pPr>
      <a:lvl7pPr marL="685800" algn="ctr" rtl="1" fontAlgn="base">
        <a:spcBef>
          <a:spcPct val="0"/>
        </a:spcBef>
        <a:spcAft>
          <a:spcPct val="0"/>
        </a:spcAft>
        <a:defRPr sz="3000" b="1">
          <a:solidFill>
            <a:schemeClr val="tx2"/>
          </a:solidFill>
          <a:latin typeface="Times New Roman" pitchFamily="18" charset="0"/>
          <a:cs typeface="David" pitchFamily="2" charset="-79"/>
        </a:defRPr>
      </a:lvl7pPr>
      <a:lvl8pPr marL="1028700" algn="ctr" rtl="1" fontAlgn="base">
        <a:spcBef>
          <a:spcPct val="0"/>
        </a:spcBef>
        <a:spcAft>
          <a:spcPct val="0"/>
        </a:spcAft>
        <a:defRPr sz="3000" b="1">
          <a:solidFill>
            <a:schemeClr val="tx2"/>
          </a:solidFill>
          <a:latin typeface="Times New Roman" pitchFamily="18" charset="0"/>
          <a:cs typeface="David" pitchFamily="2" charset="-79"/>
        </a:defRPr>
      </a:lvl8pPr>
      <a:lvl9pPr marL="1371600" algn="ctr" rtl="1" fontAlgn="base">
        <a:spcBef>
          <a:spcPct val="0"/>
        </a:spcBef>
        <a:spcAft>
          <a:spcPct val="0"/>
        </a:spcAft>
        <a:defRPr sz="3000" b="1">
          <a:solidFill>
            <a:schemeClr val="tx2"/>
          </a:solidFill>
          <a:latin typeface="Times New Roman" pitchFamily="18" charset="0"/>
          <a:cs typeface="David" pitchFamily="2" charset="-79"/>
        </a:defRPr>
      </a:lvl9pPr>
    </p:titleStyle>
    <p:bodyStyle>
      <a:lvl1pPr marL="272654" indent="-272654" algn="r" rtl="1" eaLnBrk="0" fontAlgn="base" hangingPunct="0">
        <a:spcBef>
          <a:spcPct val="20000"/>
        </a:spcBef>
        <a:spcAft>
          <a:spcPct val="0"/>
        </a:spcAft>
        <a:buFont typeface="Wingdings" pitchFamily="2" charset="2"/>
        <a:buChar char="§"/>
        <a:defRPr sz="2400">
          <a:solidFill>
            <a:schemeClr val="tx1"/>
          </a:solidFill>
          <a:latin typeface="Calibri" pitchFamily="34" charset="0"/>
          <a:ea typeface="+mn-ea"/>
          <a:cs typeface="+mj-cs"/>
        </a:defRPr>
      </a:lvl1pPr>
      <a:lvl2pPr marL="787004" indent="-315516" algn="r" rtl="1" eaLnBrk="0" fontAlgn="base" hangingPunct="0">
        <a:spcBef>
          <a:spcPct val="20000"/>
        </a:spcBef>
        <a:spcAft>
          <a:spcPct val="0"/>
        </a:spcAft>
        <a:buFont typeface="Times New Roman" pitchFamily="18" charset="0"/>
        <a:buChar char="–"/>
        <a:defRPr sz="2100">
          <a:solidFill>
            <a:schemeClr val="tx1"/>
          </a:solidFill>
          <a:latin typeface="Calibri" pitchFamily="34" charset="0"/>
          <a:cs typeface="+mj-cs"/>
        </a:defRPr>
      </a:lvl2pPr>
      <a:lvl3pPr marL="1172766" indent="-251222" algn="r" rtl="1" eaLnBrk="0" fontAlgn="base" hangingPunct="0">
        <a:spcBef>
          <a:spcPct val="20000"/>
        </a:spcBef>
        <a:spcAft>
          <a:spcPct val="0"/>
        </a:spcAft>
        <a:buFont typeface="Arial" pitchFamily="34" charset="0"/>
        <a:buChar char="•"/>
        <a:defRPr sz="1800">
          <a:solidFill>
            <a:schemeClr val="tx1"/>
          </a:solidFill>
          <a:latin typeface="Calibri" pitchFamily="34" charset="0"/>
          <a:cs typeface="+mj-cs"/>
        </a:defRPr>
      </a:lvl3pPr>
      <a:lvl4pPr marL="1478756" indent="-171450" algn="r" rtl="1" eaLnBrk="0" fontAlgn="base" hangingPunct="0">
        <a:spcBef>
          <a:spcPct val="20000"/>
        </a:spcBef>
        <a:spcAft>
          <a:spcPct val="0"/>
        </a:spcAft>
        <a:buFont typeface="Times New Roman" pitchFamily="18" charset="0"/>
        <a:buChar char="«"/>
        <a:defRPr sz="1500">
          <a:solidFill>
            <a:schemeClr val="tx1"/>
          </a:solidFill>
          <a:latin typeface="Calibri" pitchFamily="34" charset="0"/>
          <a:cs typeface="+mj-cs"/>
        </a:defRPr>
      </a:lvl4pPr>
      <a:lvl5pPr marL="1784747" indent="-171450" algn="r" rtl="1" eaLnBrk="0" fontAlgn="base" hangingPunct="0">
        <a:spcBef>
          <a:spcPct val="20000"/>
        </a:spcBef>
        <a:spcAft>
          <a:spcPct val="0"/>
        </a:spcAft>
        <a:buFont typeface="Times New Roman" pitchFamily="18" charset="0"/>
        <a:buChar char="&lt;"/>
        <a:defRPr sz="1500">
          <a:solidFill>
            <a:schemeClr val="tx1"/>
          </a:solidFill>
          <a:latin typeface="Calibri" pitchFamily="34" charset="0"/>
          <a:cs typeface="+mj-cs"/>
        </a:defRPr>
      </a:lvl5pPr>
      <a:lvl6pPr marL="2127647" indent="-171450" algn="r" rtl="1" fontAlgn="base">
        <a:spcBef>
          <a:spcPct val="20000"/>
        </a:spcBef>
        <a:spcAft>
          <a:spcPct val="0"/>
        </a:spcAft>
        <a:buChar char="»"/>
        <a:defRPr sz="1500">
          <a:solidFill>
            <a:schemeClr val="tx1"/>
          </a:solidFill>
          <a:latin typeface="+mn-lt"/>
          <a:cs typeface="+mn-cs"/>
        </a:defRPr>
      </a:lvl6pPr>
      <a:lvl7pPr marL="2470547" indent="-171450" algn="r" rtl="1" fontAlgn="base">
        <a:spcBef>
          <a:spcPct val="20000"/>
        </a:spcBef>
        <a:spcAft>
          <a:spcPct val="0"/>
        </a:spcAft>
        <a:buChar char="»"/>
        <a:defRPr sz="1500">
          <a:solidFill>
            <a:schemeClr val="tx1"/>
          </a:solidFill>
          <a:latin typeface="+mn-lt"/>
          <a:cs typeface="+mn-cs"/>
        </a:defRPr>
      </a:lvl7pPr>
      <a:lvl8pPr marL="2813447" indent="-171450" algn="r" rtl="1" fontAlgn="base">
        <a:spcBef>
          <a:spcPct val="20000"/>
        </a:spcBef>
        <a:spcAft>
          <a:spcPct val="0"/>
        </a:spcAft>
        <a:buChar char="»"/>
        <a:defRPr sz="1500">
          <a:solidFill>
            <a:schemeClr val="tx1"/>
          </a:solidFill>
          <a:latin typeface="+mn-lt"/>
          <a:cs typeface="+mn-cs"/>
        </a:defRPr>
      </a:lvl8pPr>
      <a:lvl9pPr marL="3156347" indent="-171450" algn="r" rtl="1" fontAlgn="base">
        <a:spcBef>
          <a:spcPct val="20000"/>
        </a:spcBef>
        <a:spcAft>
          <a:spcPct val="0"/>
        </a:spcAft>
        <a:buChar char="»"/>
        <a:defRPr sz="1500">
          <a:solidFill>
            <a:schemeClr val="tx1"/>
          </a:solidFill>
          <a:latin typeface="+mn-lt"/>
          <a:cs typeface="+mn-cs"/>
        </a:defRPr>
      </a:lvl9pPr>
    </p:bodyStyle>
    <p:otherStyle>
      <a:defPPr>
        <a:defRPr lang="he-IL"/>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8.png"/><Relationship Id="rId3" Type="http://schemas.openxmlformats.org/officeDocument/2006/relationships/notesSlide" Target="../notesSlides/notesSlide1.xml"/><Relationship Id="rId7" Type="http://schemas.openxmlformats.org/officeDocument/2006/relationships/image" Target="../media/image28.png"/><Relationship Id="rId12" Type="http://schemas.openxmlformats.org/officeDocument/2006/relationships/image" Target="../media/image33.png"/><Relationship Id="rId17" Type="http://schemas.microsoft.com/office/2007/relationships/hdphoto" Target="../media/hdphoto2.wdp"/><Relationship Id="rId2" Type="http://schemas.openxmlformats.org/officeDocument/2006/relationships/slideLayout" Target="../slideLayouts/slideLayout14.xml"/><Relationship Id="rId16" Type="http://schemas.openxmlformats.org/officeDocument/2006/relationships/image" Target="../media/image37.png"/><Relationship Id="rId1" Type="http://schemas.openxmlformats.org/officeDocument/2006/relationships/themeOverride" Target="../theme/themeOverride5.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2.xml"/><Relationship Id="rId7" Type="http://schemas.microsoft.com/office/2007/relationships/hdphoto" Target="../media/hdphoto3.wdp"/><Relationship Id="rId12" Type="http://schemas.openxmlformats.org/officeDocument/2006/relationships/image" Target="../media/image45.png"/><Relationship Id="rId2" Type="http://schemas.openxmlformats.org/officeDocument/2006/relationships/slideLayout" Target="../slideLayouts/slideLayout12.xml"/><Relationship Id="rId1" Type="http://schemas.openxmlformats.org/officeDocument/2006/relationships/themeOverride" Target="../theme/themeOverride6.xml"/><Relationship Id="rId6" Type="http://schemas.openxmlformats.org/officeDocument/2006/relationships/image" Target="../media/image40.png"/><Relationship Id="rId11" Type="http://schemas.openxmlformats.org/officeDocument/2006/relationships/image" Target="../media/image44.jpeg"/><Relationship Id="rId5" Type="http://schemas.openxmlformats.org/officeDocument/2006/relationships/image" Target="../media/image39.png"/><Relationship Id="rId10" Type="http://schemas.openxmlformats.org/officeDocument/2006/relationships/image" Target="../media/image43.jpeg"/><Relationship Id="rId4" Type="http://schemas.openxmlformats.org/officeDocument/2006/relationships/image" Target="../media/image25.png"/><Relationship Id="rId9" Type="http://schemas.openxmlformats.org/officeDocument/2006/relationships/image" Target="../media/image4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hemeOverride" Target="../theme/themeOverride7.xml"/><Relationship Id="rId6" Type="http://schemas.microsoft.com/office/2007/relationships/hdphoto" Target="../media/hdphoto4.wdp"/><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jpeg"/><Relationship Id="rId18" Type="http://schemas.openxmlformats.org/officeDocument/2006/relationships/image" Target="../media/image61.png"/><Relationship Id="rId26" Type="http://schemas.openxmlformats.org/officeDocument/2006/relationships/image" Target="../media/image69.jpeg"/><Relationship Id="rId3" Type="http://schemas.openxmlformats.org/officeDocument/2006/relationships/notesSlide" Target="../notesSlides/notesSlide4.xml"/><Relationship Id="rId21" Type="http://schemas.openxmlformats.org/officeDocument/2006/relationships/image" Target="../media/image64.jpe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5" Type="http://schemas.openxmlformats.org/officeDocument/2006/relationships/image" Target="../media/image68.jpeg"/><Relationship Id="rId33" Type="http://schemas.openxmlformats.org/officeDocument/2006/relationships/image" Target="../media/image76.jpeg"/><Relationship Id="rId2" Type="http://schemas.openxmlformats.org/officeDocument/2006/relationships/slideLayout" Target="../slideLayouts/slideLayout21.xml"/><Relationship Id="rId16" Type="http://schemas.openxmlformats.org/officeDocument/2006/relationships/image" Target="../media/image59.jpeg"/><Relationship Id="rId20" Type="http://schemas.openxmlformats.org/officeDocument/2006/relationships/image" Target="../media/image63.jpeg"/><Relationship Id="rId29" Type="http://schemas.openxmlformats.org/officeDocument/2006/relationships/image" Target="../media/image72.png"/><Relationship Id="rId1" Type="http://schemas.openxmlformats.org/officeDocument/2006/relationships/themeOverride" Target="../theme/themeOverride8.xml"/><Relationship Id="rId6" Type="http://schemas.openxmlformats.org/officeDocument/2006/relationships/image" Target="../media/image49.jpeg"/><Relationship Id="rId11" Type="http://schemas.openxmlformats.org/officeDocument/2006/relationships/image" Target="../media/image54.png"/><Relationship Id="rId24" Type="http://schemas.openxmlformats.org/officeDocument/2006/relationships/image" Target="../media/image67.png"/><Relationship Id="rId32" Type="http://schemas.openxmlformats.org/officeDocument/2006/relationships/image" Target="../media/image75.png"/><Relationship Id="rId5" Type="http://schemas.microsoft.com/office/2007/relationships/hdphoto" Target="../media/hdphoto5.wdp"/><Relationship Id="rId15" Type="http://schemas.openxmlformats.org/officeDocument/2006/relationships/image" Target="../media/image58.jpeg"/><Relationship Id="rId23" Type="http://schemas.openxmlformats.org/officeDocument/2006/relationships/image" Target="../media/image66.png"/><Relationship Id="rId28" Type="http://schemas.openxmlformats.org/officeDocument/2006/relationships/image" Target="../media/image71.png"/><Relationship Id="rId10" Type="http://schemas.openxmlformats.org/officeDocument/2006/relationships/image" Target="../media/image53.png"/><Relationship Id="rId19" Type="http://schemas.openxmlformats.org/officeDocument/2006/relationships/image" Target="../media/image62.jpeg"/><Relationship Id="rId31" Type="http://schemas.openxmlformats.org/officeDocument/2006/relationships/image" Target="../media/image74.jpeg"/><Relationship Id="rId4" Type="http://schemas.openxmlformats.org/officeDocument/2006/relationships/image" Target="../media/image48.png"/><Relationship Id="rId9" Type="http://schemas.openxmlformats.org/officeDocument/2006/relationships/image" Target="../media/image52.png"/><Relationship Id="rId14" Type="http://schemas.openxmlformats.org/officeDocument/2006/relationships/image" Target="../media/image57.jpeg"/><Relationship Id="rId22" Type="http://schemas.openxmlformats.org/officeDocument/2006/relationships/image" Target="../media/image65.jpeg"/><Relationship Id="rId27" Type="http://schemas.openxmlformats.org/officeDocument/2006/relationships/image" Target="../media/image70.jpeg"/><Relationship Id="rId30" Type="http://schemas.openxmlformats.org/officeDocument/2006/relationships/image" Target="../media/image73.png"/></Relationships>
</file>

<file path=ppt/slides/_rels/slide1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28600" y="2286000"/>
            <a:ext cx="6525260" cy="5514975"/>
          </a:xfrm>
          <a:prstGeom prst="rect">
            <a:avLst/>
          </a:prstGeom>
          <a:solidFill>
            <a:srgbClr val="00007B"/>
          </a:solidFill>
          <a:ln>
            <a:noFill/>
          </a:ln>
          <a:extLst/>
        </p:spPr>
        <p:txBody>
          <a:bodyPr rot="0" vert="horz" wrap="square" lIns="91440" tIns="45720" rIns="91440" bIns="45720" anchor="t" anchorCtr="0" upright="1">
            <a:noAutofit/>
          </a:bodyPr>
          <a:lstStyle/>
          <a:p>
            <a:pPr algn="ctr" rtl="1">
              <a:lnSpc>
                <a:spcPct val="107000"/>
              </a:lnSpc>
              <a:spcAft>
                <a:spcPts val="800"/>
              </a:spcAft>
            </a:pPr>
            <a:r>
              <a:rPr lang="en-US" sz="4400" b="1" dirty="0">
                <a:effectLst/>
                <a:latin typeface="Segoe UI Semilight" panose="020B0402040204020203" pitchFamily="34" charset="0"/>
                <a:ea typeface="Calibri" panose="020F0502020204030204" pitchFamily="34" charset="0"/>
                <a:cs typeface="Cambria" panose="02040503050406030204" pitchFamily="18"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he-IL" sz="6600" b="1" dirty="0">
                <a:solidFill>
                  <a:srgbClr val="FFFFFF"/>
                </a:solidFill>
                <a:effectLst/>
                <a:latin typeface="Segoe UI Semilight" panose="020B0402040204020203" pitchFamily="34" charset="0"/>
                <a:ea typeface="Calibri" panose="020F0502020204030204" pitchFamily="34" charset="0"/>
                <a:cs typeface="David" panose="020E0502060401010101" pitchFamily="34" charset="-79"/>
              </a:rPr>
              <a:t>נסיעת רח"ט תוה"ד ומפקד הגיס הצפוני לאירופה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en-US" sz="4400" dirty="0">
                <a:effectLst/>
                <a:latin typeface="Arial Unicode MS" panose="020B0604020202020204" pitchFamily="34" charset="-128"/>
                <a:ea typeface="Calibri" panose="020F0502020204030204" pitchFamily="34" charset="0"/>
                <a:cs typeface="Arial" panose="020B0604020202020204" pitchFamily="34" charset="0"/>
              </a:rPr>
              <a:t> </a:t>
            </a:r>
            <a:endParaRPr lang="en-US" sz="1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922205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רקע על </a:t>
            </a:r>
            <a:r>
              <a:rPr lang="he-IL" dirty="0" smtClean="0"/>
              <a:t>נאט"ו</a:t>
            </a:r>
            <a:endParaRPr lang="he-IL" dirty="0"/>
          </a:p>
        </p:txBody>
      </p:sp>
      <p:sp>
        <p:nvSpPr>
          <p:cNvPr id="3" name="מציין מיקום תוכן 2"/>
          <p:cNvSpPr>
            <a:spLocks noGrp="1"/>
          </p:cNvSpPr>
          <p:nvPr>
            <p:ph idx="1"/>
          </p:nvPr>
        </p:nvSpPr>
        <p:spPr>
          <a:xfrm>
            <a:off x="152400" y="1406348"/>
            <a:ext cx="6553200" cy="7280452"/>
          </a:xfrm>
        </p:spPr>
        <p:txBody>
          <a:bodyPr>
            <a:noAutofit/>
          </a:bodyPr>
          <a:lstStyle/>
          <a:p>
            <a:pPr lvl="0" algn="just"/>
            <a:r>
              <a:rPr lang="he-IL" sz="1350" dirty="0">
                <a:latin typeface="Segoe UI Semilight" panose="020B0402040204020203" pitchFamily="34" charset="0"/>
                <a:cs typeface="Segoe UI Semilight" panose="020B0402040204020203" pitchFamily="34" charset="0"/>
              </a:rPr>
              <a:t>נאט"ו הינה ברית מדינית-ביטחונית להגנה קולקטיבית אשר נוסדה בשנת 1949 על מנת לספק למדינות המערב מענה צבאי לאיום מצד ברית המועצות וגרורותיה במזרח אירופה ובמרכזה, כמו גם כדי להסדיר את הביטחון ביבשת אירופה אחרי 2 מלחמות עולם. כיום, נאט"ו מונה 29 מדינות חברות אשר על פי רוב, רואות בנאט"ו כמסגרת הביטחונית המובילה ביבשת וכיסוד לתפיסת הביטחון הלאומית.</a:t>
            </a:r>
            <a:endParaRPr lang="en-US" sz="1350" dirty="0">
              <a:latin typeface="Segoe UI Semilight" panose="020B0402040204020203" pitchFamily="34" charset="0"/>
              <a:cs typeface="Segoe UI Semilight" panose="020B0402040204020203" pitchFamily="34" charset="0"/>
            </a:endParaRPr>
          </a:p>
          <a:p>
            <a:pPr lvl="0" algn="just"/>
            <a:r>
              <a:rPr lang="he-IL" sz="1350" dirty="0">
                <a:latin typeface="Segoe UI Semilight" panose="020B0402040204020203" pitchFamily="34" charset="0"/>
                <a:cs typeface="Segoe UI Semilight" panose="020B0402040204020203" pitchFamily="34" charset="0"/>
              </a:rPr>
              <a:t>עבור ישראל, הברית הצפון אטלנטית מהווה פלטפורמה להבנת התפיסה הביטחונית-צבאית של מדינות אירופה החברות, כמו גם המדינות השותפות (צפון אפריקה, </a:t>
            </a:r>
            <a:r>
              <a:rPr lang="he-IL" sz="1350" dirty="0" err="1">
                <a:latin typeface="Segoe UI Semilight" panose="020B0402040204020203" pitchFamily="34" charset="0"/>
                <a:cs typeface="Segoe UI Semilight" panose="020B0402040204020203" pitchFamily="34" charset="0"/>
              </a:rPr>
              <a:t>מפרציות</a:t>
            </a:r>
            <a:r>
              <a:rPr lang="he-IL" sz="1350" dirty="0">
                <a:latin typeface="Segoe UI Semilight" panose="020B0402040204020203" pitchFamily="34" charset="0"/>
                <a:cs typeface="Segoe UI Semilight" panose="020B0402040204020203" pitchFamily="34" charset="0"/>
              </a:rPr>
              <a:t> ועוד).  </a:t>
            </a:r>
            <a:endParaRPr lang="en-US" sz="1350" dirty="0">
              <a:latin typeface="Segoe UI Semilight" panose="020B0402040204020203" pitchFamily="34" charset="0"/>
              <a:cs typeface="Segoe UI Semilight" panose="020B0402040204020203" pitchFamily="34" charset="0"/>
            </a:endParaRPr>
          </a:p>
          <a:p>
            <a:pPr lvl="0" algn="just"/>
            <a:r>
              <a:rPr lang="he-IL" sz="1350" dirty="0">
                <a:latin typeface="Segoe UI Semilight" panose="020B0402040204020203" pitchFamily="34" charset="0"/>
                <a:cs typeface="Segoe UI Semilight" panose="020B0402040204020203" pitchFamily="34" charset="0"/>
              </a:rPr>
              <a:t>נאט"ו מורכבת מרכיב צבאי ורכיב מדיני, הרכיב המדיני הוא המשמעותי מבחינת תהליך קבלת ההחלטות ואילו הצבאי הוא המבצע. ההחלטות בדרג המדיני מאושררות בכינוסי הדרגים השונים של מדינות נאט"ו: אחת לשנתיים מתקיימת פסגת נאט"ו לראשי מדינות בראשות מזכ"ל נאט"ו. מכיוון שאין באפשרות ראשי המדינות להיפגש בתדירות גבוהה יותר בפורום רחב זה, הכולל 29 ראשי מדינות, מתקיימת לפחות אחת לשנה פסגת נאט"ו לשרי הגנה וכן פסגת נאט"ו לשרי חוץ. בנוסף, מדי שנה בחודש ינואר מתקיימת פסגת נאט"ו לרמטכ"לים, הדנה בסוגיות הצבאיות בהן עוסקת הברית.</a:t>
            </a:r>
            <a:endParaRPr lang="en-US" sz="1350" dirty="0">
              <a:latin typeface="Segoe UI Semilight" panose="020B0402040204020203" pitchFamily="34" charset="0"/>
              <a:cs typeface="Segoe UI Semilight" panose="020B0402040204020203" pitchFamily="34" charset="0"/>
            </a:endParaRPr>
          </a:p>
          <a:p>
            <a:pPr algn="just"/>
            <a:r>
              <a:rPr lang="he-IL" sz="1350" dirty="0">
                <a:latin typeface="Segoe UI Semilight" panose="020B0402040204020203" pitchFamily="34" charset="0"/>
                <a:cs typeface="Segoe UI Semilight" panose="020B0402040204020203" pitchFamily="34" charset="0"/>
              </a:rPr>
              <a:t>הסמכות העליונה בנאט"ו לכוח צבאי היא </a:t>
            </a:r>
            <a:r>
              <a:rPr lang="he-IL" sz="1350" b="1" dirty="0">
                <a:latin typeface="Segoe UI Semilight" panose="020B0402040204020203" pitchFamily="34" charset="0"/>
                <a:cs typeface="Segoe UI Semilight" panose="020B0402040204020203" pitchFamily="34" charset="0"/>
              </a:rPr>
              <a:t>הועדה הצבאית (</a:t>
            </a:r>
            <a:r>
              <a:rPr lang="en-US" sz="1350" b="1" dirty="0">
                <a:latin typeface="Segoe UI Semilight" panose="020B0402040204020203" pitchFamily="34" charset="0"/>
                <a:cs typeface="Segoe UI Semilight" panose="020B0402040204020203" pitchFamily="34" charset="0"/>
              </a:rPr>
              <a:t>Military Committee</a:t>
            </a:r>
            <a:r>
              <a:rPr lang="he-IL" sz="1350" b="1" dirty="0">
                <a:latin typeface="Segoe UI Semilight" panose="020B0402040204020203" pitchFamily="34" charset="0"/>
                <a:cs typeface="Segoe UI Semilight" panose="020B0402040204020203" pitchFamily="34" charset="0"/>
              </a:rPr>
              <a:t>)</a:t>
            </a:r>
            <a:r>
              <a:rPr lang="he-IL" sz="1350" dirty="0">
                <a:latin typeface="Segoe UI Semilight" panose="020B0402040204020203" pitchFamily="34" charset="0"/>
                <a:cs typeface="Segoe UI Semilight" panose="020B0402040204020203" pitchFamily="34" charset="0"/>
              </a:rPr>
              <a:t>. תחתיה במבנה הצבאי: </a:t>
            </a:r>
            <a:endParaRPr lang="he-IL" sz="1350" dirty="0" smtClean="0">
              <a:latin typeface="Segoe UI Semilight" panose="020B0402040204020203" pitchFamily="34" charset="0"/>
              <a:cs typeface="Segoe UI Semilight" panose="020B0402040204020203" pitchFamily="34" charset="0"/>
            </a:endParaRPr>
          </a:p>
          <a:p>
            <a:pPr lvl="1" algn="just"/>
            <a:r>
              <a:rPr lang="he-IL" sz="1350" b="1" dirty="0">
                <a:latin typeface="Segoe UI Semilight" panose="020B0402040204020203" pitchFamily="34" charset="0"/>
                <a:cs typeface="Segoe UI Semilight" panose="020B0402040204020203" pitchFamily="34" charset="0"/>
              </a:rPr>
              <a:t>הפיקוד לטרנספורמציה</a:t>
            </a:r>
            <a:r>
              <a:rPr lang="he-IL" sz="1350" dirty="0">
                <a:latin typeface="Segoe UI Semilight" panose="020B0402040204020203" pitchFamily="34" charset="0"/>
                <a:cs typeface="Segoe UI Semilight" panose="020B0402040204020203" pitchFamily="34" charset="0"/>
              </a:rPr>
              <a:t> </a:t>
            </a:r>
            <a:r>
              <a:rPr lang="en-US" sz="1350" b="1" dirty="0">
                <a:latin typeface="Segoe UI Semilight" panose="020B0402040204020203" pitchFamily="34" charset="0"/>
                <a:cs typeface="Segoe UI Semilight" panose="020B0402040204020203" pitchFamily="34" charset="0"/>
              </a:rPr>
              <a:t>ACT – Allied Command Transformation)</a:t>
            </a:r>
            <a:r>
              <a:rPr lang="he-IL" sz="1350" b="1" dirty="0">
                <a:latin typeface="Segoe UI Semilight" panose="020B0402040204020203" pitchFamily="34" charset="0"/>
                <a:cs typeface="Segoe UI Semilight" panose="020B0402040204020203" pitchFamily="34" charset="0"/>
              </a:rPr>
              <a:t>)</a:t>
            </a:r>
            <a:r>
              <a:rPr lang="he-IL" sz="1350" dirty="0">
                <a:latin typeface="Segoe UI Semilight" panose="020B0402040204020203" pitchFamily="34" charset="0"/>
                <a:cs typeface="Segoe UI Semilight" panose="020B0402040204020203" pitchFamily="34" charset="0"/>
              </a:rPr>
              <a:t> </a:t>
            </a:r>
            <a:r>
              <a:rPr lang="he-IL" sz="1350" dirty="0" smtClean="0">
                <a:latin typeface="Segoe UI Semilight" panose="020B0402040204020203" pitchFamily="34" charset="0"/>
                <a:cs typeface="Segoe UI Semilight" panose="020B0402040204020203" pitchFamily="34" charset="0"/>
              </a:rPr>
              <a:t>בניין </a:t>
            </a:r>
            <a:r>
              <a:rPr lang="he-IL" sz="1350" dirty="0">
                <a:latin typeface="Segoe UI Semilight" panose="020B0402040204020203" pitchFamily="34" charset="0"/>
                <a:cs typeface="Segoe UI Semilight" panose="020B0402040204020203" pitchFamily="34" charset="0"/>
              </a:rPr>
              <a:t>הכוח</a:t>
            </a:r>
            <a:endParaRPr lang="en-US" sz="1350" dirty="0">
              <a:latin typeface="Segoe UI Semilight" panose="020B0402040204020203" pitchFamily="34" charset="0"/>
              <a:cs typeface="Segoe UI Semilight" panose="020B0402040204020203" pitchFamily="34" charset="0"/>
            </a:endParaRPr>
          </a:p>
          <a:p>
            <a:pPr lvl="1" algn="just"/>
            <a:r>
              <a:rPr lang="he-IL" sz="1350" b="1" dirty="0">
                <a:latin typeface="Segoe UI Semilight" panose="020B0402040204020203" pitchFamily="34" charset="0"/>
                <a:cs typeface="Segoe UI Semilight" panose="020B0402040204020203" pitchFamily="34" charset="0"/>
              </a:rPr>
              <a:t>הפיקוד המבצעי</a:t>
            </a:r>
            <a:r>
              <a:rPr lang="he-IL" sz="1350" dirty="0">
                <a:latin typeface="Segoe UI Semilight" panose="020B0402040204020203" pitchFamily="34" charset="0"/>
                <a:cs typeface="Segoe UI Semilight" panose="020B0402040204020203" pitchFamily="34" charset="0"/>
              </a:rPr>
              <a:t> </a:t>
            </a:r>
            <a:r>
              <a:rPr lang="he-IL" sz="1350" b="1" dirty="0">
                <a:latin typeface="Segoe UI Semilight" panose="020B0402040204020203" pitchFamily="34" charset="0"/>
                <a:cs typeface="Segoe UI Semilight" panose="020B0402040204020203" pitchFamily="34" charset="0"/>
              </a:rPr>
              <a:t>(</a:t>
            </a:r>
            <a:r>
              <a:rPr lang="en-US" sz="1350" b="1" dirty="0">
                <a:latin typeface="Segoe UI Semilight" panose="020B0402040204020203" pitchFamily="34" charset="0"/>
                <a:cs typeface="Segoe UI Semilight" panose="020B0402040204020203" pitchFamily="34" charset="0"/>
              </a:rPr>
              <a:t>ACO –  Allied Command Operations</a:t>
            </a:r>
            <a:r>
              <a:rPr lang="he-IL" sz="1350" b="1" dirty="0">
                <a:latin typeface="Segoe UI Semilight" panose="020B0402040204020203" pitchFamily="34" charset="0"/>
                <a:cs typeface="Segoe UI Semilight" panose="020B0402040204020203" pitchFamily="34" charset="0"/>
              </a:rPr>
              <a:t>)</a:t>
            </a:r>
            <a:r>
              <a:rPr lang="he-IL" sz="1350" dirty="0">
                <a:latin typeface="Segoe UI Semilight" panose="020B0402040204020203" pitchFamily="34" charset="0"/>
                <a:cs typeface="Segoe UI Semilight" panose="020B0402040204020203" pitchFamily="34" charset="0"/>
              </a:rPr>
              <a:t> </a:t>
            </a:r>
            <a:r>
              <a:rPr lang="he-IL" sz="1350" dirty="0" smtClean="0">
                <a:latin typeface="Segoe UI Semilight" panose="020B0402040204020203" pitchFamily="34" charset="0"/>
                <a:cs typeface="Segoe UI Semilight" panose="020B0402040204020203" pitchFamily="34" charset="0"/>
              </a:rPr>
              <a:t>–הפעלת </a:t>
            </a:r>
            <a:r>
              <a:rPr lang="he-IL" sz="1350" dirty="0">
                <a:latin typeface="Segoe UI Semilight" panose="020B0402040204020203" pitchFamily="34" charset="0"/>
                <a:cs typeface="Segoe UI Semilight" panose="020B0402040204020203" pitchFamily="34" charset="0"/>
              </a:rPr>
              <a:t>הכוח</a:t>
            </a:r>
            <a:endParaRPr lang="en-US" sz="1350" dirty="0">
              <a:latin typeface="Segoe UI Semilight" panose="020B0402040204020203" pitchFamily="34" charset="0"/>
              <a:cs typeface="Segoe UI Semilight" panose="020B0402040204020203" pitchFamily="34" charset="0"/>
            </a:endParaRPr>
          </a:p>
          <a:p>
            <a:pPr lvl="1" algn="just"/>
            <a:r>
              <a:rPr lang="he-IL" sz="1350" b="1" dirty="0">
                <a:latin typeface="Segoe UI Semilight" panose="020B0402040204020203" pitchFamily="34" charset="0"/>
                <a:cs typeface="Segoe UI Semilight" panose="020B0402040204020203" pitchFamily="34" charset="0"/>
              </a:rPr>
              <a:t>המטה הצבאי הבינלאומי (</a:t>
            </a:r>
            <a:r>
              <a:rPr lang="en-US" sz="1350" b="1" dirty="0">
                <a:latin typeface="Segoe UI Semilight" panose="020B0402040204020203" pitchFamily="34" charset="0"/>
                <a:cs typeface="Segoe UI Semilight" panose="020B0402040204020203" pitchFamily="34" charset="0"/>
              </a:rPr>
              <a:t>International Military Staff</a:t>
            </a:r>
            <a:r>
              <a:rPr lang="he-IL" sz="1350" b="1" dirty="0">
                <a:latin typeface="Segoe UI Semilight" panose="020B0402040204020203" pitchFamily="34" charset="0"/>
                <a:cs typeface="Segoe UI Semilight" panose="020B0402040204020203" pitchFamily="34" charset="0"/>
              </a:rPr>
              <a:t>)</a:t>
            </a:r>
            <a:r>
              <a:rPr lang="he-IL" sz="1350" dirty="0">
                <a:latin typeface="Segoe UI Semilight" panose="020B0402040204020203" pitchFamily="34" charset="0"/>
                <a:cs typeface="Segoe UI Semilight" panose="020B0402040204020203" pitchFamily="34" charset="0"/>
              </a:rPr>
              <a:t> </a:t>
            </a:r>
            <a:r>
              <a:rPr lang="he-IL" sz="1350" dirty="0" smtClean="0">
                <a:latin typeface="Segoe UI Semilight" panose="020B0402040204020203" pitchFamily="34" charset="0"/>
                <a:cs typeface="Segoe UI Semilight" panose="020B0402040204020203" pitchFamily="34" charset="0"/>
              </a:rPr>
              <a:t>–</a:t>
            </a:r>
            <a:r>
              <a:rPr lang="he-IL" sz="1350" dirty="0">
                <a:latin typeface="Segoe UI Semilight" panose="020B0402040204020203" pitchFamily="34" charset="0"/>
                <a:cs typeface="Segoe UI Semilight" panose="020B0402040204020203" pitchFamily="34" charset="0"/>
              </a:rPr>
              <a:t> </a:t>
            </a:r>
            <a:r>
              <a:rPr lang="he-IL" sz="1350" dirty="0" smtClean="0">
                <a:latin typeface="Segoe UI Semilight" panose="020B0402040204020203" pitchFamily="34" charset="0"/>
                <a:cs typeface="Segoe UI Semilight" panose="020B0402040204020203" pitchFamily="34" charset="0"/>
              </a:rPr>
              <a:t>הגוף </a:t>
            </a:r>
            <a:r>
              <a:rPr lang="he-IL" sz="1350" dirty="0">
                <a:latin typeface="Segoe UI Semilight" panose="020B0402040204020203" pitchFamily="34" charset="0"/>
                <a:cs typeface="Segoe UI Semilight" panose="020B0402040204020203" pitchFamily="34" charset="0"/>
              </a:rPr>
              <a:t>הביצועי והמייעץ של הועדה, מקשר בין שני הפיקודים האסטרטגיים</a:t>
            </a:r>
            <a:endParaRPr lang="en-US" sz="1350" dirty="0">
              <a:latin typeface="Segoe UI Semilight" panose="020B0402040204020203" pitchFamily="34" charset="0"/>
              <a:cs typeface="Segoe UI Semilight" panose="020B0402040204020203" pitchFamily="34" charset="0"/>
            </a:endParaRPr>
          </a:p>
          <a:p>
            <a:pPr lvl="1" algn="just"/>
            <a:r>
              <a:rPr lang="he-IL" sz="1350" dirty="0">
                <a:latin typeface="Segoe UI Semilight" panose="020B0402040204020203" pitchFamily="34" charset="0"/>
                <a:cs typeface="Segoe UI Semilight" panose="020B0402040204020203" pitchFamily="34" charset="0"/>
              </a:rPr>
              <a:t>סוכנויות וגופים נוספים</a:t>
            </a:r>
            <a:endParaRPr lang="en-US" sz="1350" dirty="0">
              <a:latin typeface="Segoe UI Semilight" panose="020B0402040204020203" pitchFamily="34" charset="0"/>
              <a:cs typeface="Segoe UI Semilight" panose="020B0402040204020203" pitchFamily="34" charset="0"/>
            </a:endParaRPr>
          </a:p>
          <a:p>
            <a:pPr marL="272654" lvl="1" indent="-272654" algn="just">
              <a:buFont typeface="Wingdings" pitchFamily="2" charset="2"/>
              <a:buChar char="§"/>
            </a:pPr>
            <a:r>
              <a:rPr lang="he-IL" sz="1350" dirty="0">
                <a:latin typeface="Segoe UI Semilight" panose="020B0402040204020203" pitchFamily="34" charset="0"/>
                <a:ea typeface="+mn-ea"/>
                <a:cs typeface="Segoe UI Semilight" panose="020B0402040204020203" pitchFamily="34" charset="0"/>
              </a:rPr>
              <a:t>הרכיב המדיני משמש כמטה הברית ואחראי על מדיניותה במכלול רחב של נושאים. </a:t>
            </a:r>
            <a:r>
              <a:rPr lang="he-IL" sz="1350" dirty="0">
                <a:latin typeface="Segoe UI Semilight" panose="020B0402040204020203" pitchFamily="34" charset="0"/>
                <a:ea typeface="+mn-ea"/>
                <a:cs typeface="Segoe UI Semilight" panose="020B0402040204020203" pitchFamily="34" charset="0"/>
              </a:rPr>
              <a:t>לשם כך, מורכב מטה הברית מ-9 חטיבות תוכן העוסקות בתחומים שונים הרלוונטיים לפעילות </a:t>
            </a:r>
            <a:r>
              <a:rPr lang="he-IL" sz="1350" dirty="0" smtClean="0">
                <a:latin typeface="Segoe UI Semilight" panose="020B0402040204020203" pitchFamily="34" charset="0"/>
                <a:ea typeface="+mn-ea"/>
                <a:cs typeface="Segoe UI Semilight" panose="020B0402040204020203" pitchFamily="34" charset="0"/>
              </a:rPr>
              <a:t>הברית. </a:t>
            </a:r>
          </a:p>
          <a:p>
            <a:pPr lvl="0"/>
            <a:r>
              <a:rPr lang="he-IL" sz="1350" dirty="0">
                <a:latin typeface="Segoe UI Semilight" panose="020B0402040204020203" pitchFamily="34" charset="0"/>
                <a:cs typeface="Segoe UI Semilight" panose="020B0402040204020203" pitchFamily="34" charset="0"/>
              </a:rPr>
              <a:t>הברית עורכת שיתופי פעולה עם מדינות שאינן חברות בנאט"ו באמצעות מנגנוני שותפויות כגון: ה-</a:t>
            </a:r>
            <a:r>
              <a:rPr lang="en-US" sz="1350" dirty="0" err="1">
                <a:latin typeface="Segoe UI Semilight" panose="020B0402040204020203" pitchFamily="34" charset="0"/>
                <a:cs typeface="Segoe UI Semilight" panose="020B0402040204020203" pitchFamily="34" charset="0"/>
              </a:rPr>
              <a:t>PfP</a:t>
            </a:r>
            <a:r>
              <a:rPr lang="he-IL" sz="1350" dirty="0">
                <a:latin typeface="Segoe UI Semilight" panose="020B0402040204020203" pitchFamily="34" charset="0"/>
                <a:cs typeface="Segoe UI Semilight" panose="020B0402040204020203" pitchFamily="34" charset="0"/>
              </a:rPr>
              <a:t> (</a:t>
            </a:r>
            <a:r>
              <a:rPr lang="en-US" sz="1350" dirty="0">
                <a:latin typeface="Segoe UI Semilight" panose="020B0402040204020203" pitchFamily="34" charset="0"/>
                <a:cs typeface="Segoe UI Semilight" panose="020B0402040204020203" pitchFamily="34" charset="0"/>
              </a:rPr>
              <a:t>Partnership for Peace</a:t>
            </a:r>
            <a:r>
              <a:rPr lang="he-IL" sz="1350" dirty="0">
                <a:latin typeface="Segoe UI Semilight" panose="020B0402040204020203" pitchFamily="34" charset="0"/>
                <a:cs typeface="Segoe UI Semilight" panose="020B0402040204020203" pitchFamily="34" charset="0"/>
              </a:rPr>
              <a:t>), דיאלוג הים התיכון (</a:t>
            </a:r>
            <a:r>
              <a:rPr lang="en-US" sz="1350" dirty="0">
                <a:latin typeface="Segoe UI Semilight" panose="020B0402040204020203" pitchFamily="34" charset="0"/>
                <a:cs typeface="Segoe UI Semilight" panose="020B0402040204020203" pitchFamily="34" charset="0"/>
              </a:rPr>
              <a:t>Mediterranean Dialogue</a:t>
            </a:r>
            <a:r>
              <a:rPr lang="he-IL" sz="1350" dirty="0">
                <a:latin typeface="Segoe UI Semilight" panose="020B0402040204020203" pitchFamily="34" charset="0"/>
                <a:cs typeface="Segoe UI Semilight" panose="020B0402040204020203" pitchFamily="34" charset="0"/>
              </a:rPr>
              <a:t>) בו משתתפת ישראל, ה-</a:t>
            </a:r>
            <a:r>
              <a:rPr lang="en-US" sz="1350" dirty="0">
                <a:latin typeface="Segoe UI Semilight" panose="020B0402040204020203" pitchFamily="34" charset="0"/>
                <a:cs typeface="Segoe UI Semilight" panose="020B0402040204020203" pitchFamily="34" charset="0"/>
              </a:rPr>
              <a:t>CC</a:t>
            </a:r>
            <a:r>
              <a:rPr lang="he-IL" sz="1350" dirty="0">
                <a:latin typeface="Segoe UI Semilight" panose="020B0402040204020203" pitchFamily="34" charset="0"/>
                <a:cs typeface="Segoe UI Semilight" panose="020B0402040204020203" pitchFamily="34" charset="0"/>
              </a:rPr>
              <a:t> (</a:t>
            </a:r>
            <a:r>
              <a:rPr lang="en-US" sz="1350" dirty="0">
                <a:latin typeface="Segoe UI Semilight" panose="020B0402040204020203" pitchFamily="34" charset="0"/>
                <a:cs typeface="Segoe UI Semilight" panose="020B0402040204020203" pitchFamily="34" charset="0"/>
              </a:rPr>
              <a:t>Contact Countries</a:t>
            </a:r>
            <a:r>
              <a:rPr lang="he-IL" sz="1350" dirty="0">
                <a:latin typeface="Segoe UI Semilight" panose="020B0402040204020203" pitchFamily="34" charset="0"/>
                <a:cs typeface="Segoe UI Semilight" panose="020B0402040204020203" pitchFamily="34" charset="0"/>
              </a:rPr>
              <a:t>) ומנגנון ה-</a:t>
            </a:r>
            <a:r>
              <a:rPr lang="en-US" sz="1350" dirty="0">
                <a:latin typeface="Segoe UI Semilight" panose="020B0402040204020203" pitchFamily="34" charset="0"/>
                <a:cs typeface="Segoe UI Semilight" panose="020B0402040204020203" pitchFamily="34" charset="0"/>
              </a:rPr>
              <a:t>ICI </a:t>
            </a:r>
            <a:r>
              <a:rPr lang="he-IL" sz="1350" dirty="0">
                <a:latin typeface="Segoe UI Semilight" panose="020B0402040204020203" pitchFamily="34" charset="0"/>
                <a:cs typeface="Segoe UI Semilight" panose="020B0402040204020203" pitchFamily="34" charset="0"/>
              </a:rPr>
              <a:t>(</a:t>
            </a:r>
            <a:r>
              <a:rPr lang="en-US" sz="1350" dirty="0">
                <a:latin typeface="Segoe UI Semilight" panose="020B0402040204020203" pitchFamily="34" charset="0"/>
                <a:cs typeface="Segoe UI Semilight" panose="020B0402040204020203" pitchFamily="34" charset="0"/>
              </a:rPr>
              <a:t>Istanbul Cooperative Initiative</a:t>
            </a:r>
            <a:r>
              <a:rPr lang="he-IL" sz="1350" dirty="0">
                <a:latin typeface="Segoe UI Semilight" panose="020B0402040204020203" pitchFamily="34" charset="0"/>
                <a:cs typeface="Segoe UI Semilight" panose="020B0402040204020203" pitchFamily="34" charset="0"/>
              </a:rPr>
              <a:t>).</a:t>
            </a:r>
            <a:endParaRPr lang="en-US" sz="1350" dirty="0">
              <a:latin typeface="Segoe UI Semilight" panose="020B0402040204020203" pitchFamily="34" charset="0"/>
              <a:cs typeface="Segoe UI Semilight" panose="020B0402040204020203" pitchFamily="34" charset="0"/>
            </a:endParaRPr>
          </a:p>
          <a:p>
            <a:pPr lvl="0"/>
            <a:r>
              <a:rPr lang="he-IL" sz="1350" dirty="0">
                <a:latin typeface="Segoe UI Semilight" panose="020B0402040204020203" pitchFamily="34" charset="0"/>
                <a:cs typeface="Segoe UI Semilight" panose="020B0402040204020203" pitchFamily="34" charset="0"/>
              </a:rPr>
              <a:t>נאט"ו מפקחת ומנהלת מספר מבצעים ברחבי העולם שמטרתם שמירה על השלום ועל הסדר המדיני (בסוגיות כמו </a:t>
            </a:r>
            <a:r>
              <a:rPr lang="he-IL" sz="1350" dirty="0" err="1">
                <a:latin typeface="Segoe UI Semilight" panose="020B0402040204020203" pitchFamily="34" charset="0"/>
                <a:cs typeface="Segoe UI Semilight" panose="020B0402040204020203" pitchFamily="34" charset="0"/>
              </a:rPr>
              <a:t>לוט"ר</a:t>
            </a:r>
            <a:r>
              <a:rPr lang="he-IL" sz="1350" dirty="0">
                <a:latin typeface="Segoe UI Semilight" panose="020B0402040204020203" pitchFamily="34" charset="0"/>
                <a:cs typeface="Segoe UI Semilight" panose="020B0402040204020203" pitchFamily="34" charset="0"/>
              </a:rPr>
              <a:t>), ביניהם: מבצע ה-</a:t>
            </a:r>
            <a:r>
              <a:rPr lang="en-US" sz="1350" dirty="0">
                <a:latin typeface="Segoe UI Semilight" panose="020B0402040204020203" pitchFamily="34" charset="0"/>
                <a:cs typeface="Segoe UI Semilight" panose="020B0402040204020203" pitchFamily="34" charset="0"/>
              </a:rPr>
              <a:t>Active Endeavour </a:t>
            </a:r>
            <a:r>
              <a:rPr lang="he-IL" sz="1350" dirty="0" err="1">
                <a:latin typeface="Segoe UI Semilight" panose="020B0402040204020203" pitchFamily="34" charset="0"/>
                <a:cs typeface="Segoe UI Semilight" panose="020B0402040204020203" pitchFamily="34" charset="0"/>
              </a:rPr>
              <a:t>במזה''ת</a:t>
            </a:r>
            <a:r>
              <a:rPr lang="he-IL" sz="1350" dirty="0">
                <a:latin typeface="Segoe UI Semilight" panose="020B0402040204020203" pitchFamily="34" charset="0"/>
                <a:cs typeface="Segoe UI Semilight" panose="020B0402040204020203" pitchFamily="34" charset="0"/>
              </a:rPr>
              <a:t>, </a:t>
            </a:r>
            <a:r>
              <a:rPr lang="en-US" sz="1350" dirty="0">
                <a:latin typeface="Segoe UI Semilight" panose="020B0402040204020203" pitchFamily="34" charset="0"/>
                <a:cs typeface="Segoe UI Semilight" panose="020B0402040204020203" pitchFamily="34" charset="0"/>
              </a:rPr>
              <a:t>KFOR</a:t>
            </a:r>
            <a:r>
              <a:rPr lang="he-IL" sz="1350" dirty="0">
                <a:latin typeface="Segoe UI Semilight" panose="020B0402040204020203" pitchFamily="34" charset="0"/>
                <a:cs typeface="Segoe UI Semilight" panose="020B0402040204020203" pitchFamily="34" charset="0"/>
              </a:rPr>
              <a:t> בקוסובו, תמיכת </a:t>
            </a:r>
            <a:r>
              <a:rPr lang="he-IL" sz="1350" dirty="0" err="1">
                <a:latin typeface="Segoe UI Semilight" panose="020B0402040204020203" pitchFamily="34" charset="0"/>
                <a:cs typeface="Segoe UI Semilight" panose="020B0402040204020203" pitchFamily="34" charset="0"/>
              </a:rPr>
              <a:t>נאט''ו</a:t>
            </a:r>
            <a:r>
              <a:rPr lang="he-IL" sz="1350" dirty="0">
                <a:latin typeface="Segoe UI Semilight" panose="020B0402040204020203" pitchFamily="34" charset="0"/>
                <a:cs typeface="Segoe UI Semilight" panose="020B0402040204020203" pitchFamily="34" charset="0"/>
              </a:rPr>
              <a:t> בגבול תורכיה עם סוריה ומבצע </a:t>
            </a:r>
            <a:r>
              <a:rPr lang="en-US" sz="1350" dirty="0">
                <a:latin typeface="Segoe UI Semilight" panose="020B0402040204020203" pitchFamily="34" charset="0"/>
                <a:cs typeface="Segoe UI Semilight" panose="020B0402040204020203" pitchFamily="34" charset="0"/>
              </a:rPr>
              <a:t>Ocean Shield</a:t>
            </a:r>
            <a:r>
              <a:rPr lang="he-IL" sz="1350" dirty="0">
                <a:latin typeface="Segoe UI Semilight" panose="020B0402040204020203" pitchFamily="34" charset="0"/>
                <a:cs typeface="Segoe UI Semilight" panose="020B0402040204020203" pitchFamily="34" charset="0"/>
              </a:rPr>
              <a:t> באזור קרן אפריקה. </a:t>
            </a:r>
            <a:endParaRPr lang="en-US" sz="1350" dirty="0">
              <a:latin typeface="Segoe UI Semilight" panose="020B0402040204020203" pitchFamily="34" charset="0"/>
              <a:cs typeface="Segoe UI Semilight" panose="020B0402040204020203" pitchFamily="34" charset="0"/>
            </a:endParaRPr>
          </a:p>
          <a:p>
            <a:pPr lvl="0"/>
            <a:r>
              <a:rPr lang="he-IL" sz="1350" dirty="0">
                <a:latin typeface="Segoe UI Semilight" panose="020B0402040204020203" pitchFamily="34" charset="0"/>
                <a:cs typeface="Segoe UI Semilight" panose="020B0402040204020203" pitchFamily="34" charset="0"/>
              </a:rPr>
              <a:t>הנושאים המרכזיים בהם דנו </a:t>
            </a:r>
            <a:r>
              <a:rPr lang="he-IL" sz="1350" dirty="0" smtClean="0">
                <a:latin typeface="Segoe UI Semilight" panose="020B0402040204020203" pitchFamily="34" charset="0"/>
                <a:cs typeface="Segoe UI Semilight" panose="020B0402040204020203" pitchFamily="34" charset="0"/>
              </a:rPr>
              <a:t>בכנסי </a:t>
            </a:r>
            <a:r>
              <a:rPr lang="he-IL" sz="1350" dirty="0">
                <a:latin typeface="Segoe UI Semilight" panose="020B0402040204020203" pitchFamily="34" charset="0"/>
                <a:cs typeface="Segoe UI Semilight" panose="020B0402040204020203" pitchFamily="34" charset="0"/>
              </a:rPr>
              <a:t>ראשי המדינות </a:t>
            </a:r>
            <a:r>
              <a:rPr lang="he-IL" sz="1350" dirty="0" smtClean="0">
                <a:latin typeface="Segoe UI Semilight" panose="020B0402040204020203" pitchFamily="34" charset="0"/>
                <a:cs typeface="Segoe UI Semilight" panose="020B0402040204020203" pitchFamily="34" charset="0"/>
              </a:rPr>
              <a:t>בשנים הם </a:t>
            </a:r>
            <a:r>
              <a:rPr lang="he-IL" sz="1350" dirty="0">
                <a:latin typeface="Segoe UI Semilight" panose="020B0402040204020203" pitchFamily="34" charset="0"/>
                <a:cs typeface="Segoe UI Semilight" panose="020B0402040204020203" pitchFamily="34" charset="0"/>
              </a:rPr>
              <a:t>ההתמודדות עם קיצוצים תקציביים מצד מספר מדינות חברות ובהיערכות הברית מול שתי חזיתות – </a:t>
            </a:r>
            <a:r>
              <a:rPr lang="he-IL" sz="1350" b="1" dirty="0">
                <a:latin typeface="Segoe UI Semilight" panose="020B0402040204020203" pitchFamily="34" charset="0"/>
                <a:cs typeface="Segoe UI Semilight" panose="020B0402040204020203" pitchFamily="34" charset="0"/>
              </a:rPr>
              <a:t>במזרח מול רוסיה ובדרום מול ארגוני הטרור הסונים והשלכות פעולותיהם על גל ההגירה באירופה</a:t>
            </a:r>
            <a:r>
              <a:rPr lang="he-IL" sz="1350" dirty="0" smtClean="0">
                <a:latin typeface="Segoe UI Semilight" panose="020B0402040204020203" pitchFamily="34" charset="0"/>
                <a:cs typeface="Segoe UI Semilight" panose="020B0402040204020203" pitchFamily="34" charset="0"/>
              </a:rPr>
              <a:t>. </a:t>
            </a:r>
            <a:endParaRPr lang="en-US" sz="1350" dirty="0">
              <a:latin typeface="Segoe UI Semilight" panose="020B0402040204020203" pitchFamily="34" charset="0"/>
              <a:cs typeface="Segoe UI Semilight" panose="020B0402040204020203" pitchFamily="34" charset="0"/>
            </a:endParaRPr>
          </a:p>
          <a:p>
            <a:pPr marL="272654" lvl="1" indent="-272654" algn="just">
              <a:buFont typeface="Wingdings" pitchFamily="2" charset="2"/>
              <a:buChar char="§"/>
            </a:pPr>
            <a:endParaRPr lang="he-IL" sz="1350" dirty="0" smtClean="0">
              <a:latin typeface="Segoe UI Semilight" panose="020B0402040204020203" pitchFamily="34" charset="0"/>
              <a:ea typeface="+mn-ea"/>
              <a:cs typeface="Segoe UI Semilight" panose="020B0402040204020203" pitchFamily="34" charset="0"/>
            </a:endParaRPr>
          </a:p>
          <a:p>
            <a:pPr marL="272654" lvl="1" indent="-272654" algn="just">
              <a:buFont typeface="Wingdings" pitchFamily="2" charset="2"/>
              <a:buChar char="§"/>
            </a:pPr>
            <a:endParaRPr lang="he-IL" sz="1350" dirty="0" smtClean="0">
              <a:latin typeface="Segoe UI Semilight" panose="020B0402040204020203" pitchFamily="34" charset="0"/>
              <a:ea typeface="+mn-ea"/>
              <a:cs typeface="Segoe UI Semilight" panose="020B0402040204020203" pitchFamily="34" charset="0"/>
            </a:endParaRPr>
          </a:p>
          <a:p>
            <a:pPr marL="272654" lvl="1" indent="-272654" algn="just">
              <a:buFont typeface="Wingdings" pitchFamily="2" charset="2"/>
              <a:buChar char="§"/>
            </a:pPr>
            <a:endParaRPr lang="he-IL" sz="1350" dirty="0">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2082791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כותרת 1"/>
          <p:cNvSpPr>
            <a:spLocks noGrp="1"/>
          </p:cNvSpPr>
          <p:nvPr>
            <p:ph type="title"/>
          </p:nvPr>
        </p:nvSpPr>
        <p:spPr>
          <a:xfrm>
            <a:off x="810255" y="1279884"/>
            <a:ext cx="5143500" cy="442023"/>
          </a:xfrm>
        </p:spPr>
        <p:txBody>
          <a:bodyPr anchor="ctr">
            <a:normAutofit/>
          </a:bodyPr>
          <a:lstStyle/>
          <a:p>
            <a:pPr algn="ctr"/>
            <a:r>
              <a:rPr lang="he-IL" sz="1575" dirty="0">
                <a:solidFill>
                  <a:prstClr val="black"/>
                </a:solidFill>
                <a:latin typeface="Guttman Hatzvi" panose="02010401010101010101" pitchFamily="2" charset="-79"/>
                <a:ea typeface="+mn-ea"/>
                <a:cs typeface="Guttman Hatzvi" panose="02010401010101010101" pitchFamily="2" charset="-79"/>
              </a:rPr>
              <a:t>מרחב האינטרסים</a:t>
            </a:r>
          </a:p>
        </p:txBody>
      </p:sp>
      <p:grpSp>
        <p:nvGrpSpPr>
          <p:cNvPr id="3" name="קבוצה 2"/>
          <p:cNvGrpSpPr/>
          <p:nvPr/>
        </p:nvGrpSpPr>
        <p:grpSpPr>
          <a:xfrm>
            <a:off x="-14514" y="1758524"/>
            <a:ext cx="6858000" cy="3684704"/>
            <a:chOff x="-14514" y="2185726"/>
            <a:chExt cx="6858000" cy="3060759"/>
          </a:xfrm>
        </p:grpSpPr>
        <p:pic>
          <p:nvPicPr>
            <p:cNvPr id="44" name="תמונה 43"/>
            <p:cNvPicPr>
              <a:picLocks noChangeAspect="1"/>
            </p:cNvPicPr>
            <p:nvPr/>
          </p:nvPicPr>
          <p:blipFill rotWithShape="1">
            <a:blip r:embed="rId4">
              <a:extLst>
                <a:ext uri="{28A0092B-C50C-407E-A947-70E740481C1C}">
                  <a14:useLocalDpi xmlns:a14="http://schemas.microsoft.com/office/drawing/2010/main" val="0"/>
                </a:ext>
              </a:extLst>
            </a:blip>
            <a:srcRect l="26168" t="11542" r="37617" b="64412"/>
            <a:stretch/>
          </p:blipFill>
          <p:spPr>
            <a:xfrm>
              <a:off x="-14514" y="2185726"/>
              <a:ext cx="6858000" cy="3060759"/>
            </a:xfrm>
            <a:prstGeom prst="rect">
              <a:avLst/>
            </a:prstGeom>
            <a:solidFill>
              <a:schemeClr val="bg2">
                <a:lumMod val="90000"/>
                <a:alpha val="49000"/>
              </a:schemeClr>
            </a:solidFill>
          </p:spPr>
        </p:pic>
        <p:grpSp>
          <p:nvGrpSpPr>
            <p:cNvPr id="9" name="קבוצה 8"/>
            <p:cNvGrpSpPr/>
            <p:nvPr/>
          </p:nvGrpSpPr>
          <p:grpSpPr>
            <a:xfrm>
              <a:off x="3715149" y="2286000"/>
              <a:ext cx="2612282" cy="2841469"/>
              <a:chOff x="5807968" y="1268759"/>
              <a:chExt cx="4644056" cy="5051501"/>
            </a:xfrm>
          </p:grpSpPr>
          <p:sp>
            <p:nvSpPr>
              <p:cNvPr id="17" name="מלבן 16"/>
              <p:cNvSpPr/>
              <p:nvPr/>
            </p:nvSpPr>
            <p:spPr bwMode="auto">
              <a:xfrm>
                <a:off x="5807968" y="1268759"/>
                <a:ext cx="4644056" cy="1128963"/>
              </a:xfrm>
              <a:prstGeom prst="rect">
                <a:avLst/>
              </a:prstGeom>
              <a:solidFill>
                <a:schemeClr val="tx2">
                  <a:lumMod val="7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20250" rIns="20250" rtlCol="1"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80000"/>
                  </a:lnSpc>
                  <a:spcBef>
                    <a:spcPct val="50000"/>
                  </a:spcBef>
                  <a:defRPr/>
                </a:pPr>
                <a:r>
                  <a:rPr lang="he-IL" sz="1200" b="1" dirty="0" err="1">
                    <a:solidFill>
                      <a:schemeClr val="bg1"/>
                    </a:solidFill>
                    <a:cs typeface="Guttman Hatzvi" panose="02010401010101010101" pitchFamily="2" charset="-79"/>
                    <a:sym typeface="Wingdings" pitchFamily="2" charset="2"/>
                  </a:rPr>
                  <a:t>אינטרסי</a:t>
                </a:r>
                <a:r>
                  <a:rPr lang="he-IL" sz="1200" b="1" dirty="0">
                    <a:solidFill>
                      <a:schemeClr val="bg1"/>
                    </a:solidFill>
                    <a:cs typeface="Guttman Hatzvi" panose="02010401010101010101" pitchFamily="2" charset="-79"/>
                    <a:sym typeface="Wingdings" pitchFamily="2" charset="2"/>
                  </a:rPr>
                  <a:t> </a:t>
                </a:r>
                <a:r>
                  <a:rPr lang="he-IL" sz="1200" b="1" dirty="0">
                    <a:solidFill>
                      <a:schemeClr val="bg1"/>
                    </a:solidFill>
                    <a:cs typeface="Guttman Hatzvi" panose="02010401010101010101" pitchFamily="2" charset="-79"/>
                    <a:sym typeface="Wingdings" pitchFamily="2" charset="2"/>
                  </a:rPr>
                  <a:t>ישראל מול נאט"ו</a:t>
                </a:r>
                <a:endParaRPr lang="he-IL" sz="1200" b="1" dirty="0">
                  <a:solidFill>
                    <a:schemeClr val="bg1"/>
                  </a:solidFill>
                  <a:cs typeface="Guttman Hatzvi" panose="02010401010101010101" pitchFamily="2" charset="-79"/>
                  <a:sym typeface="Wingdings" pitchFamily="2" charset="2"/>
                </a:endParaRPr>
              </a:p>
            </p:txBody>
          </p:sp>
          <p:grpSp>
            <p:nvGrpSpPr>
              <p:cNvPr id="19" name="קבוצה 18"/>
              <p:cNvGrpSpPr/>
              <p:nvPr/>
            </p:nvGrpSpPr>
            <p:grpSpPr>
              <a:xfrm>
                <a:off x="5807968" y="2532201"/>
                <a:ext cx="4644056" cy="3788059"/>
                <a:chOff x="-269996" y="2017204"/>
                <a:chExt cx="4644056" cy="3788059"/>
              </a:xfrm>
            </p:grpSpPr>
            <p:sp>
              <p:nvSpPr>
                <p:cNvPr id="20" name="מלבן 19"/>
                <p:cNvSpPr/>
                <p:nvPr/>
              </p:nvSpPr>
              <p:spPr>
                <a:xfrm>
                  <a:off x="-269996" y="2017204"/>
                  <a:ext cx="4644056" cy="3788059"/>
                </a:xfrm>
                <a:prstGeom prst="rect">
                  <a:avLst/>
                </a:prstGeom>
                <a:solidFill>
                  <a:schemeClr val="bg1">
                    <a:lumMod val="95000"/>
                  </a:schemeClr>
                </a:solidFill>
                <a:ln w="9525">
                  <a:solidFill>
                    <a:schemeClr val="tx1"/>
                  </a:solidFill>
                  <a:miter lim="800000"/>
                  <a:headEnd/>
                  <a:tailEnd/>
                </a:ln>
              </p:spPr>
              <p:txBody>
                <a:bodyPr/>
                <a:lstStyle/>
                <a:p>
                  <a:pPr marL="144661" indent="-144661" algn="just">
                    <a:spcAft>
                      <a:spcPts val="506"/>
                    </a:spcAft>
                    <a:buClr>
                      <a:srgbClr val="808080">
                        <a:lumMod val="75000"/>
                      </a:srgbClr>
                    </a:buClr>
                    <a:buSzPct val="75000"/>
                  </a:pPr>
                  <a:endParaRPr lang="he-IL" sz="1200" b="1" kern="0" dirty="0">
                    <a:solidFill>
                      <a:srgbClr val="000000"/>
                    </a:solidFill>
                    <a:latin typeface="Garamond" pitchFamily="18" charset="0"/>
                    <a:cs typeface="Guttman Hatzvi" pitchFamily="2" charset="-79"/>
                  </a:endParaRPr>
                </a:p>
              </p:txBody>
            </p:sp>
            <p:sp>
              <p:nvSpPr>
                <p:cNvPr id="21" name="מלבן 20"/>
                <p:cNvSpPr/>
                <p:nvPr/>
              </p:nvSpPr>
              <p:spPr bwMode="auto">
                <a:xfrm>
                  <a:off x="116200" y="2204864"/>
                  <a:ext cx="3261202" cy="593103"/>
                </a:xfrm>
                <a:prstGeom prst="rect">
                  <a:avLst/>
                </a:prstGeom>
                <a:solidFill>
                  <a:schemeClr val="accent1">
                    <a:lumMod val="40000"/>
                    <a:lumOff val="6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20250" rIns="20250" rtlCol="1" anchor="ctr"/>
                <a:lstStyle/>
                <a:p>
                  <a:pPr algn="ctr" rtl="0">
                    <a:lnSpc>
                      <a:spcPct val="80000"/>
                    </a:lnSpc>
                    <a:spcBef>
                      <a:spcPct val="50000"/>
                    </a:spcBef>
                  </a:pPr>
                  <a:r>
                    <a:rPr lang="he-IL" sz="1200" b="1" dirty="0">
                      <a:solidFill>
                        <a:srgbClr val="000000"/>
                      </a:solidFill>
                      <a:latin typeface="Arial" pitchFamily="34" charset="0"/>
                      <a:cs typeface="Guttman Hatzvi" panose="02010401010101010101" pitchFamily="2" charset="-79"/>
                    </a:rPr>
                    <a:t>לגיטימציה וחופש פעולה</a:t>
                  </a:r>
                </a:p>
              </p:txBody>
            </p:sp>
            <p:sp>
              <p:nvSpPr>
                <p:cNvPr id="22" name="מלבן 21"/>
                <p:cNvSpPr/>
                <p:nvPr/>
              </p:nvSpPr>
              <p:spPr bwMode="auto">
                <a:xfrm>
                  <a:off x="116200" y="2924944"/>
                  <a:ext cx="3261202" cy="593103"/>
                </a:xfrm>
                <a:prstGeom prst="rect">
                  <a:avLst/>
                </a:prstGeom>
                <a:solidFill>
                  <a:schemeClr val="accent1">
                    <a:lumMod val="40000"/>
                    <a:lumOff val="6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20250" rIns="20250" rtlCol="1" anchor="ctr"/>
                <a:lstStyle/>
                <a:p>
                  <a:pPr algn="ctr" rtl="0">
                    <a:lnSpc>
                      <a:spcPct val="80000"/>
                    </a:lnSpc>
                    <a:spcBef>
                      <a:spcPct val="50000"/>
                    </a:spcBef>
                  </a:pPr>
                  <a:r>
                    <a:rPr lang="he-IL" sz="1200" b="1" dirty="0">
                      <a:solidFill>
                        <a:srgbClr val="000000"/>
                      </a:solidFill>
                      <a:latin typeface="Arial" pitchFamily="34" charset="0"/>
                      <a:cs typeface="Guttman Hatzvi" panose="02010401010101010101" pitchFamily="2" charset="-79"/>
                    </a:rPr>
                    <a:t>רשתיות וגישה למדינות</a:t>
                  </a:r>
                </a:p>
                <a:p>
                  <a:pPr algn="ctr" rtl="0">
                    <a:lnSpc>
                      <a:spcPct val="80000"/>
                    </a:lnSpc>
                    <a:spcBef>
                      <a:spcPct val="50000"/>
                    </a:spcBef>
                  </a:pPr>
                  <a:r>
                    <a:rPr lang="he-IL" sz="1200" b="1" dirty="0">
                      <a:solidFill>
                        <a:srgbClr val="000000"/>
                      </a:solidFill>
                      <a:latin typeface="Arial" pitchFamily="34" charset="0"/>
                      <a:cs typeface="Guttman Hatzvi" panose="02010401010101010101" pitchFamily="2" charset="-79"/>
                    </a:rPr>
                    <a:t>אירופה, גשר למפרץ</a:t>
                  </a:r>
                </a:p>
              </p:txBody>
            </p:sp>
            <p:sp>
              <p:nvSpPr>
                <p:cNvPr id="23" name="מלבן 22"/>
                <p:cNvSpPr/>
                <p:nvPr/>
              </p:nvSpPr>
              <p:spPr bwMode="auto">
                <a:xfrm>
                  <a:off x="96120" y="3645024"/>
                  <a:ext cx="3261202" cy="593103"/>
                </a:xfrm>
                <a:prstGeom prst="rect">
                  <a:avLst/>
                </a:prstGeom>
                <a:solidFill>
                  <a:schemeClr val="accent1">
                    <a:lumMod val="40000"/>
                    <a:lumOff val="6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20250" rIns="20250" rtlCol="1" anchor="ctr"/>
                <a:lstStyle/>
                <a:p>
                  <a:pPr algn="ctr" rtl="0">
                    <a:lnSpc>
                      <a:spcPct val="80000"/>
                    </a:lnSpc>
                    <a:spcBef>
                      <a:spcPct val="50000"/>
                    </a:spcBef>
                  </a:pPr>
                  <a:r>
                    <a:rPr lang="he-IL" sz="1200" b="1" dirty="0">
                      <a:solidFill>
                        <a:srgbClr val="000000"/>
                      </a:solidFill>
                      <a:latin typeface="Arial" pitchFamily="34" charset="0"/>
                      <a:cs typeface="Guttman Hatzvi" panose="02010401010101010101" pitchFamily="2" charset="-79"/>
                    </a:rPr>
                    <a:t>לקחים ותו"ל</a:t>
                  </a:r>
                </a:p>
                <a:p>
                  <a:pPr algn="ctr" rtl="0">
                    <a:lnSpc>
                      <a:spcPct val="80000"/>
                    </a:lnSpc>
                    <a:spcBef>
                      <a:spcPct val="50000"/>
                    </a:spcBef>
                  </a:pPr>
                  <a:r>
                    <a:rPr lang="he-IL" sz="1200" b="1" dirty="0">
                      <a:solidFill>
                        <a:srgbClr val="000000"/>
                      </a:solidFill>
                      <a:latin typeface="Arial" pitchFamily="34" charset="0"/>
                      <a:cs typeface="Guttman Hatzvi" panose="02010401010101010101" pitchFamily="2" charset="-79"/>
                    </a:rPr>
                    <a:t>רוסיה, לוחמה היברידית</a:t>
                  </a:r>
                </a:p>
              </p:txBody>
            </p:sp>
            <p:sp>
              <p:nvSpPr>
                <p:cNvPr id="25" name="מלבן 24"/>
                <p:cNvSpPr/>
                <p:nvPr/>
              </p:nvSpPr>
              <p:spPr bwMode="auto">
                <a:xfrm>
                  <a:off x="96120" y="4365104"/>
                  <a:ext cx="3261202" cy="593103"/>
                </a:xfrm>
                <a:prstGeom prst="rect">
                  <a:avLst/>
                </a:prstGeom>
                <a:solidFill>
                  <a:schemeClr val="accent1">
                    <a:lumMod val="40000"/>
                    <a:lumOff val="6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20250" rIns="20250" rtlCol="1" anchor="ctr"/>
                <a:lstStyle/>
                <a:p>
                  <a:pPr algn="ctr" rtl="0">
                    <a:lnSpc>
                      <a:spcPct val="80000"/>
                    </a:lnSpc>
                    <a:spcBef>
                      <a:spcPct val="50000"/>
                    </a:spcBef>
                  </a:pPr>
                  <a:r>
                    <a:rPr lang="he-IL" sz="1200" b="1" dirty="0">
                      <a:solidFill>
                        <a:srgbClr val="000000"/>
                      </a:solidFill>
                      <a:latin typeface="Arial" pitchFamily="34" charset="0"/>
                      <a:cs typeface="Guttman Hatzvi" panose="02010401010101010101" pitchFamily="2" charset="-79"/>
                    </a:rPr>
                    <a:t>קישוריות במבצעים</a:t>
                  </a:r>
                </a:p>
              </p:txBody>
            </p:sp>
            <p:pic>
              <p:nvPicPr>
                <p:cNvPr id="26" name="תמונה 25" descr="scales.png"/>
                <p:cNvPicPr>
                  <a:picLocks noChangeAspect="1"/>
                </p:cNvPicPr>
                <p:nvPr/>
              </p:nvPicPr>
              <p:blipFill>
                <a:blip r:embed="rId5" cstate="print"/>
                <a:stretch>
                  <a:fillRect/>
                </a:stretch>
              </p:blipFill>
              <p:spPr>
                <a:xfrm>
                  <a:off x="3569135" y="2204854"/>
                  <a:ext cx="593113" cy="593113"/>
                </a:xfrm>
                <a:prstGeom prst="rect">
                  <a:avLst/>
                </a:prstGeom>
              </p:spPr>
            </p:pic>
            <p:sp>
              <p:nvSpPr>
                <p:cNvPr id="27" name="מלבן 26"/>
                <p:cNvSpPr/>
                <p:nvPr/>
              </p:nvSpPr>
              <p:spPr bwMode="auto">
                <a:xfrm>
                  <a:off x="70156" y="5085184"/>
                  <a:ext cx="3261202" cy="593103"/>
                </a:xfrm>
                <a:prstGeom prst="rect">
                  <a:avLst/>
                </a:prstGeom>
                <a:solidFill>
                  <a:schemeClr val="accent1">
                    <a:lumMod val="40000"/>
                    <a:lumOff val="6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20250" rIns="20250" rtlCol="1" anchor="ctr"/>
                <a:lstStyle/>
                <a:p>
                  <a:pPr algn="ctr" rtl="0">
                    <a:lnSpc>
                      <a:spcPct val="80000"/>
                    </a:lnSpc>
                    <a:spcBef>
                      <a:spcPct val="50000"/>
                    </a:spcBef>
                  </a:pPr>
                  <a:r>
                    <a:rPr lang="he-IL" sz="1200" b="1" dirty="0">
                      <a:solidFill>
                        <a:srgbClr val="000000"/>
                      </a:solidFill>
                      <a:latin typeface="Arial" pitchFamily="34" charset="0"/>
                      <a:cs typeface="Guttman Hatzvi" panose="02010401010101010101" pitchFamily="2" charset="-79"/>
                    </a:rPr>
                    <a:t>יצוא ביטחוני ובניין </a:t>
                  </a:r>
                  <a:r>
                    <a:rPr lang="he-IL" sz="1200" b="1" dirty="0" err="1">
                      <a:solidFill>
                        <a:srgbClr val="000000"/>
                      </a:solidFill>
                      <a:latin typeface="Arial" pitchFamily="34" charset="0"/>
                      <a:cs typeface="Guttman Hatzvi" panose="02010401010101010101" pitchFamily="2" charset="-79"/>
                    </a:rPr>
                    <a:t>כח</a:t>
                  </a:r>
                  <a:endParaRPr lang="he-IL" sz="1200" b="1" dirty="0">
                    <a:solidFill>
                      <a:srgbClr val="000000"/>
                    </a:solidFill>
                    <a:latin typeface="Arial" pitchFamily="34" charset="0"/>
                    <a:cs typeface="Guttman Hatzvi" panose="02010401010101010101" pitchFamily="2" charset="-79"/>
                  </a:endParaRPr>
                </a:p>
              </p:txBody>
            </p:sp>
            <p:pic>
              <p:nvPicPr>
                <p:cNvPr id="28" name="תמונה 27"/>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15895" y="4365104"/>
                  <a:ext cx="899592" cy="565353"/>
                </a:xfrm>
                <a:prstGeom prst="rect">
                  <a:avLst/>
                </a:prstGeom>
              </p:spPr>
            </p:pic>
            <p:pic>
              <p:nvPicPr>
                <p:cNvPr id="29" name="תמונה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09671" y="3639142"/>
                  <a:ext cx="712041" cy="659174"/>
                </a:xfrm>
                <a:prstGeom prst="rect">
                  <a:avLst/>
                </a:prstGeom>
              </p:spPr>
            </p:pic>
            <p:pic>
              <p:nvPicPr>
                <p:cNvPr id="30" name="תמונה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18041" y="5139491"/>
                  <a:ext cx="495300" cy="495300"/>
                </a:xfrm>
                <a:prstGeom prst="rect">
                  <a:avLst/>
                </a:prstGeom>
              </p:spPr>
            </p:pic>
            <p:pic>
              <p:nvPicPr>
                <p:cNvPr id="31" name="תמונה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10891" y="2896148"/>
                  <a:ext cx="709600" cy="709600"/>
                </a:xfrm>
                <a:prstGeom prst="rect">
                  <a:avLst/>
                </a:prstGeom>
              </p:spPr>
            </p:pic>
          </p:grpSp>
        </p:grpSp>
        <p:grpSp>
          <p:nvGrpSpPr>
            <p:cNvPr id="2" name="קבוצה 1"/>
            <p:cNvGrpSpPr/>
            <p:nvPr/>
          </p:nvGrpSpPr>
          <p:grpSpPr>
            <a:xfrm>
              <a:off x="661441" y="2285999"/>
              <a:ext cx="2612282" cy="2851482"/>
              <a:chOff x="815326" y="1262259"/>
              <a:chExt cx="4644056" cy="5069301"/>
            </a:xfrm>
          </p:grpSpPr>
          <p:sp>
            <p:nvSpPr>
              <p:cNvPr id="18" name="מלבן 17"/>
              <p:cNvSpPr/>
              <p:nvPr/>
            </p:nvSpPr>
            <p:spPr bwMode="auto">
              <a:xfrm>
                <a:off x="815326" y="1262259"/>
                <a:ext cx="4644056" cy="1128963"/>
              </a:xfrm>
              <a:prstGeom prst="rect">
                <a:avLst/>
              </a:prstGeom>
              <a:solidFill>
                <a:schemeClr val="tx2">
                  <a:lumMod val="7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20250" rIns="20250" rtlCol="1"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80000"/>
                  </a:lnSpc>
                  <a:spcBef>
                    <a:spcPct val="50000"/>
                  </a:spcBef>
                  <a:defRPr/>
                </a:pPr>
                <a:r>
                  <a:rPr lang="he-IL" sz="1200" b="1" dirty="0" err="1">
                    <a:solidFill>
                      <a:schemeClr val="bg1"/>
                    </a:solidFill>
                    <a:cs typeface="Guttman Hatzvi" panose="02010401010101010101" pitchFamily="2" charset="-79"/>
                    <a:sym typeface="Wingdings" pitchFamily="2" charset="2"/>
                  </a:rPr>
                  <a:t>אינטרסי</a:t>
                </a:r>
                <a:r>
                  <a:rPr lang="he-IL" sz="1200" b="1" dirty="0">
                    <a:solidFill>
                      <a:schemeClr val="bg1"/>
                    </a:solidFill>
                    <a:cs typeface="Guttman Hatzvi" panose="02010401010101010101" pitchFamily="2" charset="-79"/>
                    <a:sym typeface="Wingdings" pitchFamily="2" charset="2"/>
                  </a:rPr>
                  <a:t> נאט"ו מול ישראל</a:t>
                </a:r>
                <a:endParaRPr lang="he-IL" sz="1200" b="1" dirty="0">
                  <a:solidFill>
                    <a:schemeClr val="bg1"/>
                  </a:solidFill>
                  <a:cs typeface="Guttman Hatzvi" panose="02010401010101010101" pitchFamily="2" charset="-79"/>
                  <a:sym typeface="Wingdings" pitchFamily="2" charset="2"/>
                </a:endParaRPr>
              </a:p>
            </p:txBody>
          </p:sp>
          <p:grpSp>
            <p:nvGrpSpPr>
              <p:cNvPr id="32" name="קבוצה 31"/>
              <p:cNvGrpSpPr/>
              <p:nvPr/>
            </p:nvGrpSpPr>
            <p:grpSpPr>
              <a:xfrm>
                <a:off x="815326" y="2543501"/>
                <a:ext cx="4644056" cy="3788059"/>
                <a:chOff x="4248424" y="1731362"/>
                <a:chExt cx="4644056" cy="3788059"/>
              </a:xfrm>
            </p:grpSpPr>
            <p:sp>
              <p:nvSpPr>
                <p:cNvPr id="33" name="מלבן 32"/>
                <p:cNvSpPr/>
                <p:nvPr/>
              </p:nvSpPr>
              <p:spPr>
                <a:xfrm>
                  <a:off x="4248424" y="1731362"/>
                  <a:ext cx="4644056" cy="3788059"/>
                </a:xfrm>
                <a:prstGeom prst="rect">
                  <a:avLst/>
                </a:prstGeom>
                <a:solidFill>
                  <a:schemeClr val="bg1">
                    <a:lumMod val="95000"/>
                  </a:schemeClr>
                </a:solidFill>
                <a:ln w="9525">
                  <a:solidFill>
                    <a:schemeClr val="tx1"/>
                  </a:solidFill>
                  <a:miter lim="800000"/>
                  <a:headEnd/>
                  <a:tailEnd/>
                </a:ln>
              </p:spPr>
              <p:txBody>
                <a:bodyPr/>
                <a:lstStyle/>
                <a:p>
                  <a:pPr marL="144661" indent="-144661" algn="just">
                    <a:spcAft>
                      <a:spcPts val="506"/>
                    </a:spcAft>
                    <a:buClr>
                      <a:srgbClr val="808080">
                        <a:lumMod val="75000"/>
                      </a:srgbClr>
                    </a:buClr>
                    <a:buSzPct val="75000"/>
                  </a:pPr>
                  <a:endParaRPr lang="he-IL" sz="1200" b="1" kern="0" dirty="0">
                    <a:solidFill>
                      <a:srgbClr val="000000"/>
                    </a:solidFill>
                    <a:latin typeface="Garamond" pitchFamily="18" charset="0"/>
                    <a:cs typeface="Guttman Hatzvi" pitchFamily="2" charset="-79"/>
                  </a:endParaRPr>
                </a:p>
              </p:txBody>
            </p:sp>
            <p:sp>
              <p:nvSpPr>
                <p:cNvPr id="34" name="מלבן 33"/>
                <p:cNvSpPr/>
                <p:nvPr/>
              </p:nvSpPr>
              <p:spPr bwMode="auto">
                <a:xfrm>
                  <a:off x="4611988" y="1919012"/>
                  <a:ext cx="3261202" cy="593103"/>
                </a:xfrm>
                <a:prstGeom prst="rect">
                  <a:avLst/>
                </a:prstGeom>
                <a:solidFill>
                  <a:schemeClr val="accent1">
                    <a:lumMod val="40000"/>
                    <a:lumOff val="6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20250" rIns="20250" rtlCol="1" anchor="ctr"/>
                <a:lstStyle/>
                <a:p>
                  <a:pPr algn="ctr" rtl="0">
                    <a:lnSpc>
                      <a:spcPct val="80000"/>
                    </a:lnSpc>
                    <a:spcBef>
                      <a:spcPct val="50000"/>
                    </a:spcBef>
                  </a:pPr>
                  <a:r>
                    <a:rPr lang="he-IL" sz="1200" b="1" dirty="0">
                      <a:solidFill>
                        <a:srgbClr val="000000"/>
                      </a:solidFill>
                      <a:latin typeface="Arial" pitchFamily="34" charset="0"/>
                      <a:cs typeface="Guttman Hatzvi" panose="02010401010101010101" pitchFamily="2" charset="-79"/>
                    </a:rPr>
                    <a:t>עוגן אסטרטגי יציב</a:t>
                  </a:r>
                </a:p>
              </p:txBody>
            </p:sp>
            <p:pic>
              <p:nvPicPr>
                <p:cNvPr id="35" name="תמונה 34" descr="8.png"/>
                <p:cNvPicPr>
                  <a:picLocks noChangeAspect="1"/>
                </p:cNvPicPr>
                <p:nvPr/>
              </p:nvPicPr>
              <p:blipFill>
                <a:blip r:embed="rId10" cstate="print"/>
                <a:stretch>
                  <a:fillRect/>
                </a:stretch>
              </p:blipFill>
              <p:spPr>
                <a:xfrm>
                  <a:off x="8025880" y="1835603"/>
                  <a:ext cx="603472" cy="731481"/>
                </a:xfrm>
                <a:prstGeom prst="rect">
                  <a:avLst/>
                </a:prstGeom>
              </p:spPr>
            </p:pic>
            <p:sp>
              <p:nvSpPr>
                <p:cNvPr id="36" name="מלבן 35"/>
                <p:cNvSpPr/>
                <p:nvPr/>
              </p:nvSpPr>
              <p:spPr bwMode="auto">
                <a:xfrm>
                  <a:off x="4611988" y="2639092"/>
                  <a:ext cx="3261202" cy="593103"/>
                </a:xfrm>
                <a:prstGeom prst="rect">
                  <a:avLst/>
                </a:prstGeom>
                <a:solidFill>
                  <a:schemeClr val="accent1">
                    <a:lumMod val="40000"/>
                    <a:lumOff val="6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20250" rIns="20250" rtlCol="1" anchor="ctr"/>
                <a:lstStyle/>
                <a:p>
                  <a:pPr algn="ctr" rtl="0">
                    <a:lnSpc>
                      <a:spcPct val="80000"/>
                    </a:lnSpc>
                    <a:spcBef>
                      <a:spcPct val="50000"/>
                    </a:spcBef>
                  </a:pPr>
                  <a:r>
                    <a:rPr lang="he-IL" sz="1200" b="1" dirty="0">
                      <a:solidFill>
                        <a:srgbClr val="000000"/>
                      </a:solidFill>
                      <a:latin typeface="Arial" pitchFamily="34" charset="0"/>
                      <a:cs typeface="Guttman Hatzvi" panose="02010401010101010101" pitchFamily="2" charset="-79"/>
                    </a:rPr>
                    <a:t>למידה מבצעית</a:t>
                  </a:r>
                </a:p>
              </p:txBody>
            </p:sp>
            <p:sp>
              <p:nvSpPr>
                <p:cNvPr id="37" name="מלבן 36"/>
                <p:cNvSpPr/>
                <p:nvPr/>
              </p:nvSpPr>
              <p:spPr bwMode="auto">
                <a:xfrm>
                  <a:off x="4591908" y="3373365"/>
                  <a:ext cx="3261202" cy="593103"/>
                </a:xfrm>
                <a:prstGeom prst="rect">
                  <a:avLst/>
                </a:prstGeom>
                <a:solidFill>
                  <a:schemeClr val="accent1">
                    <a:lumMod val="40000"/>
                    <a:lumOff val="6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20250" rIns="20250" rtlCol="1" anchor="ctr"/>
                <a:lstStyle/>
                <a:p>
                  <a:pPr algn="ctr" rtl="0">
                    <a:lnSpc>
                      <a:spcPct val="80000"/>
                    </a:lnSpc>
                    <a:spcBef>
                      <a:spcPct val="50000"/>
                    </a:spcBef>
                  </a:pPr>
                  <a:r>
                    <a:rPr lang="he-IL" sz="1200" b="1" dirty="0">
                      <a:solidFill>
                        <a:srgbClr val="000000"/>
                      </a:solidFill>
                      <a:latin typeface="Arial" pitchFamily="34" charset="0"/>
                      <a:cs typeface="Guttman Hatzvi" panose="02010401010101010101" pitchFamily="2" charset="-79"/>
                    </a:rPr>
                    <a:t>מודיעין והערכה</a:t>
                  </a:r>
                </a:p>
              </p:txBody>
            </p:sp>
            <p:sp>
              <p:nvSpPr>
                <p:cNvPr id="38" name="מלבן 37"/>
                <p:cNvSpPr/>
                <p:nvPr/>
              </p:nvSpPr>
              <p:spPr bwMode="auto">
                <a:xfrm>
                  <a:off x="4591908" y="4088777"/>
                  <a:ext cx="3261202" cy="593103"/>
                </a:xfrm>
                <a:prstGeom prst="rect">
                  <a:avLst/>
                </a:prstGeom>
                <a:solidFill>
                  <a:schemeClr val="accent1">
                    <a:lumMod val="40000"/>
                    <a:lumOff val="6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20250" rIns="20250" rtlCol="1" anchor="ctr"/>
                <a:lstStyle/>
                <a:p>
                  <a:pPr algn="ctr" rtl="0">
                    <a:lnSpc>
                      <a:spcPct val="80000"/>
                    </a:lnSpc>
                    <a:spcBef>
                      <a:spcPct val="50000"/>
                    </a:spcBef>
                  </a:pPr>
                  <a:r>
                    <a:rPr lang="he-IL" sz="1200" b="1" dirty="0">
                      <a:solidFill>
                        <a:srgbClr val="000000"/>
                      </a:solidFill>
                      <a:latin typeface="Arial" pitchFamily="34" charset="0"/>
                      <a:cs typeface="Guttman Hatzvi" panose="02010401010101010101" pitchFamily="2" charset="-79"/>
                    </a:rPr>
                    <a:t>שת"פ טכנולוגי</a:t>
                  </a:r>
                </a:p>
              </p:txBody>
            </p:sp>
            <p:pic>
              <p:nvPicPr>
                <p:cNvPr id="39" name="תמונה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99132" y="2619264"/>
                  <a:ext cx="656969" cy="656969"/>
                </a:xfrm>
                <a:prstGeom prst="rect">
                  <a:avLst/>
                </a:prstGeom>
              </p:spPr>
            </p:pic>
            <p:pic>
              <p:nvPicPr>
                <p:cNvPr id="40" name="תמונה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048450" y="4140329"/>
                  <a:ext cx="558332" cy="558332"/>
                </a:xfrm>
                <a:prstGeom prst="rect">
                  <a:avLst/>
                </a:prstGeom>
              </p:spPr>
            </p:pic>
            <p:pic>
              <p:nvPicPr>
                <p:cNvPr id="41" name="תמונה 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44864" y="3302817"/>
                  <a:ext cx="765504" cy="765504"/>
                </a:xfrm>
                <a:prstGeom prst="rect">
                  <a:avLst/>
                </a:prstGeom>
              </p:spPr>
            </p:pic>
            <p:sp>
              <p:nvSpPr>
                <p:cNvPr id="42" name="מלבן 41"/>
                <p:cNvSpPr/>
                <p:nvPr/>
              </p:nvSpPr>
              <p:spPr bwMode="auto">
                <a:xfrm>
                  <a:off x="4596430" y="4827929"/>
                  <a:ext cx="3261202" cy="593103"/>
                </a:xfrm>
                <a:prstGeom prst="rect">
                  <a:avLst/>
                </a:prstGeom>
                <a:solidFill>
                  <a:schemeClr val="accent1">
                    <a:lumMod val="40000"/>
                    <a:lumOff val="6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20250" rIns="20250" rtlCol="1" anchor="ctr"/>
                <a:lstStyle/>
                <a:p>
                  <a:pPr algn="ctr">
                    <a:lnSpc>
                      <a:spcPct val="80000"/>
                    </a:lnSpc>
                    <a:spcBef>
                      <a:spcPct val="50000"/>
                    </a:spcBef>
                  </a:pPr>
                  <a:r>
                    <a:rPr lang="en-US" sz="1200" b="1" dirty="0">
                      <a:solidFill>
                        <a:srgbClr val="000000"/>
                      </a:solidFill>
                      <a:latin typeface="Arial" pitchFamily="34" charset="0"/>
                      <a:cs typeface="Guttman Hatzvi" panose="02010401010101010101" pitchFamily="2" charset="-79"/>
                    </a:rPr>
                    <a:t>BMD</a:t>
                  </a:r>
                  <a:r>
                    <a:rPr lang="he-IL" sz="1200" b="1" dirty="0">
                      <a:solidFill>
                        <a:srgbClr val="000000"/>
                      </a:solidFill>
                      <a:latin typeface="Arial" pitchFamily="34" charset="0"/>
                      <a:cs typeface="Guttman Hatzvi" panose="02010401010101010101" pitchFamily="2" charset="-79"/>
                    </a:rPr>
                    <a:t>; סייבר; שחקנים לא </a:t>
                  </a:r>
                  <a:r>
                    <a:rPr lang="he-IL" sz="1200" b="1" dirty="0">
                      <a:solidFill>
                        <a:srgbClr val="000000"/>
                      </a:solidFill>
                      <a:latin typeface="Arial" pitchFamily="34" charset="0"/>
                      <a:cs typeface="Guttman Hatzvi" panose="02010401010101010101" pitchFamily="2" charset="-79"/>
                    </a:rPr>
                    <a:t>מדינתיים </a:t>
                  </a:r>
                  <a:endParaRPr lang="he-IL" sz="1200" b="1" dirty="0">
                    <a:solidFill>
                      <a:srgbClr val="000000"/>
                    </a:solidFill>
                    <a:latin typeface="Arial" pitchFamily="34" charset="0"/>
                    <a:cs typeface="Guttman Hatzvi" panose="02010401010101010101" pitchFamily="2" charset="-79"/>
                  </a:endParaRPr>
                </a:p>
              </p:txBody>
            </p:sp>
            <p:pic>
              <p:nvPicPr>
                <p:cNvPr id="43" name="תמונה 4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66333" y="4929337"/>
                  <a:ext cx="501396" cy="501396"/>
                </a:xfrm>
                <a:prstGeom prst="rect">
                  <a:avLst/>
                </a:prstGeom>
              </p:spPr>
            </p:pic>
          </p:grpSp>
        </p:grpSp>
      </p:grpSp>
      <p:grpSp>
        <p:nvGrpSpPr>
          <p:cNvPr id="45" name="קבוצה 44"/>
          <p:cNvGrpSpPr/>
          <p:nvPr/>
        </p:nvGrpSpPr>
        <p:grpSpPr>
          <a:xfrm>
            <a:off x="2621638" y="676100"/>
            <a:ext cx="1521027" cy="567168"/>
            <a:chOff x="2889435" y="1440167"/>
            <a:chExt cx="3365770" cy="1194130"/>
          </a:xfrm>
        </p:grpSpPr>
        <p:grpSp>
          <p:nvGrpSpPr>
            <p:cNvPr id="46" name="קבוצה 45"/>
            <p:cNvGrpSpPr/>
            <p:nvPr/>
          </p:nvGrpSpPr>
          <p:grpSpPr>
            <a:xfrm>
              <a:off x="2889435" y="1440167"/>
              <a:ext cx="3365770" cy="1157592"/>
              <a:chOff x="2894301" y="1517515"/>
              <a:chExt cx="3365770" cy="1157592"/>
            </a:xfrm>
          </p:grpSpPr>
          <p:sp>
            <p:nvSpPr>
              <p:cNvPr id="48" name="מלבן 47"/>
              <p:cNvSpPr/>
              <p:nvPr/>
            </p:nvSpPr>
            <p:spPr>
              <a:xfrm>
                <a:off x="2894301" y="1517515"/>
                <a:ext cx="3365770" cy="1157592"/>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13">
                  <a:solidFill>
                    <a:schemeClr val="bg1"/>
                  </a:solidFill>
                </a:endParaRPr>
              </a:p>
            </p:txBody>
          </p:sp>
          <p:grpSp>
            <p:nvGrpSpPr>
              <p:cNvPr id="49" name="קבוצה 48"/>
              <p:cNvGrpSpPr/>
              <p:nvPr/>
            </p:nvGrpSpPr>
            <p:grpSpPr>
              <a:xfrm>
                <a:off x="2979846" y="1636493"/>
                <a:ext cx="3194032" cy="972000"/>
                <a:chOff x="3255303" y="1801869"/>
                <a:chExt cx="3194032" cy="972000"/>
              </a:xfrm>
            </p:grpSpPr>
            <p:pic>
              <p:nvPicPr>
                <p:cNvPr id="50" name="תמונה 4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892039" y="1801869"/>
                  <a:ext cx="1557296" cy="972000"/>
                </a:xfrm>
                <a:prstGeom prst="rect">
                  <a:avLst/>
                </a:prstGeom>
                <a:ln>
                  <a:noFill/>
                </a:ln>
                <a:effectLst>
                  <a:outerShdw blurRad="50800" dist="38100" dir="2700000" algn="tl" rotWithShape="0">
                    <a:prstClr val="black">
                      <a:alpha val="40000"/>
                    </a:prstClr>
                  </a:outerShdw>
                </a:effectLst>
              </p:spPr>
            </p:pic>
            <p:pic>
              <p:nvPicPr>
                <p:cNvPr id="51" name="תמונה 50"/>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17000" contrast="36000"/>
                          </a14:imgEffect>
                        </a14:imgLayer>
                      </a14:imgProps>
                    </a:ext>
                    <a:ext uri="{28A0092B-C50C-407E-A947-70E740481C1C}">
                      <a14:useLocalDpi xmlns:a14="http://schemas.microsoft.com/office/drawing/2010/main" val="0"/>
                    </a:ext>
                  </a:extLst>
                </a:blip>
                <a:stretch>
                  <a:fillRect/>
                </a:stretch>
              </p:blipFill>
              <p:spPr>
                <a:xfrm>
                  <a:off x="3255303" y="1801869"/>
                  <a:ext cx="1507901" cy="972000"/>
                </a:xfrm>
                <a:prstGeom prst="rect">
                  <a:avLst/>
                </a:prstGeom>
                <a:ln>
                  <a:noFill/>
                </a:ln>
                <a:effectLst>
                  <a:outerShdw blurRad="50800" dist="38100" dir="2700000" algn="tl" rotWithShape="0">
                    <a:prstClr val="black">
                      <a:alpha val="40000"/>
                    </a:prstClr>
                  </a:outerShdw>
                </a:effectLst>
              </p:spPr>
            </p:pic>
          </p:grpSp>
        </p:grpSp>
        <p:pic>
          <p:nvPicPr>
            <p:cNvPr id="47" name="תמונה 4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65985" y="1482053"/>
              <a:ext cx="1012024" cy="1152244"/>
            </a:xfrm>
            <a:prstGeom prst="rect">
              <a:avLst/>
            </a:prstGeom>
          </p:spPr>
        </p:pic>
      </p:grpSp>
      <p:pic>
        <p:nvPicPr>
          <p:cNvPr id="52" name="תמונה 51"/>
          <p:cNvPicPr>
            <a:picLocks noChangeAspect="1"/>
          </p:cNvPicPr>
          <p:nvPr/>
        </p:nvPicPr>
        <p:blipFill rotWithShape="1">
          <a:blip r:embed="rId4">
            <a:extLst>
              <a:ext uri="{28A0092B-C50C-407E-A947-70E740481C1C}">
                <a14:useLocalDpi xmlns:a14="http://schemas.microsoft.com/office/drawing/2010/main" val="0"/>
              </a:ext>
            </a:extLst>
          </a:blip>
          <a:srcRect l="26168" t="11542" r="37617" b="64412"/>
          <a:stretch/>
        </p:blipFill>
        <p:spPr>
          <a:xfrm>
            <a:off x="0" y="6043118"/>
            <a:ext cx="6858000" cy="3101263"/>
          </a:xfrm>
          <a:prstGeom prst="rect">
            <a:avLst/>
          </a:prstGeom>
          <a:solidFill>
            <a:schemeClr val="bg2">
              <a:lumMod val="90000"/>
              <a:alpha val="49000"/>
            </a:schemeClr>
          </a:solidFill>
        </p:spPr>
      </p:pic>
      <p:sp>
        <p:nvSpPr>
          <p:cNvPr id="53" name="כותרת 2"/>
          <p:cNvSpPr txBox="1">
            <a:spLocks/>
          </p:cNvSpPr>
          <p:nvPr/>
        </p:nvSpPr>
        <p:spPr>
          <a:xfrm>
            <a:off x="-46848" y="5585120"/>
            <a:ext cx="6858000" cy="278397"/>
          </a:xfrm>
          <a:prstGeom prst="rect">
            <a:avLst/>
          </a:prstGeom>
        </p:spPr>
        <p:txBody>
          <a:bodyPr vert="horz" lIns="91440" tIns="45720" rIns="91440" bIns="45720" rtlCol="0" anchor="b">
            <a:noAutofit/>
          </a:bodyPr>
          <a:lstStyle>
            <a:lvl1pPr algn="r" defTabSz="685800" rtl="0" eaLnBrk="1" latinLnBrk="0" hangingPunct="1">
              <a:lnSpc>
                <a:spcPct val="90000"/>
              </a:lnSpc>
              <a:spcBef>
                <a:spcPct val="0"/>
              </a:spcBef>
              <a:buNone/>
              <a:defRPr sz="1125" b="1" kern="1200">
                <a:solidFill>
                  <a:schemeClr val="tx1"/>
                </a:solidFill>
                <a:latin typeface="+mj-lt"/>
                <a:ea typeface="+mj-ea"/>
                <a:cs typeface="+mj-cs"/>
              </a:defRPr>
            </a:lvl1pPr>
          </a:lstStyle>
          <a:p>
            <a:pPr algn="ctr"/>
            <a:r>
              <a:rPr lang="he-IL" sz="1575" dirty="0">
                <a:solidFill>
                  <a:prstClr val="black"/>
                </a:solidFill>
                <a:latin typeface="Guttman Hatzvi" panose="02010401010101010101" pitchFamily="2" charset="-79"/>
                <a:ea typeface="+mn-ea"/>
                <a:cs typeface="Guttman Hatzvi" panose="02010401010101010101" pitchFamily="2" charset="-79"/>
              </a:rPr>
              <a:t>מדיניות מומלצת מול נאט"ו</a:t>
            </a:r>
          </a:p>
        </p:txBody>
      </p:sp>
      <p:sp>
        <p:nvSpPr>
          <p:cNvPr id="54" name="מלבן 53"/>
          <p:cNvSpPr/>
          <p:nvPr/>
        </p:nvSpPr>
        <p:spPr>
          <a:xfrm>
            <a:off x="5984423" y="8058435"/>
            <a:ext cx="712933" cy="445550"/>
          </a:xfrm>
          <a:prstGeom prst="rect">
            <a:avLst/>
          </a:prstGeom>
          <a:solidFill>
            <a:schemeClr val="tx2">
              <a:lumMod val="7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20250" rIns="20250" rtlCol="1" anchor="ctr"/>
          <a:lstStyle/>
          <a:p>
            <a:pPr algn="ctr" rtl="1">
              <a:lnSpc>
                <a:spcPct val="80000"/>
              </a:lnSpc>
              <a:spcBef>
                <a:spcPct val="50000"/>
              </a:spcBef>
            </a:pPr>
            <a:r>
              <a:rPr lang="he-IL" sz="1200" b="1" dirty="0">
                <a:solidFill>
                  <a:schemeClr val="bg1"/>
                </a:solidFill>
                <a:cs typeface="Guttman Hatzvi" panose="02010401010101010101" pitchFamily="2" charset="-79"/>
              </a:rPr>
              <a:t>למידה</a:t>
            </a:r>
          </a:p>
        </p:txBody>
      </p:sp>
      <p:sp>
        <p:nvSpPr>
          <p:cNvPr id="55" name="מלבן 54"/>
          <p:cNvSpPr/>
          <p:nvPr/>
        </p:nvSpPr>
        <p:spPr>
          <a:xfrm>
            <a:off x="229145" y="8058435"/>
            <a:ext cx="5670630" cy="445550"/>
          </a:xfrm>
          <a:prstGeom prst="rect">
            <a:avLst/>
          </a:prstGeom>
          <a:solidFill>
            <a:schemeClr val="tx2">
              <a:lumMod val="20000"/>
              <a:lumOff val="8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72" tIns="199012" rIns="3572" bIns="199013" numCol="1" spcCol="1270" anchor="ctr" anchorCtr="0">
            <a:noAutofit/>
          </a:bodyPr>
          <a:lstStyle/>
          <a:p>
            <a:pPr algn="ctr" defTabSz="250031" rtl="1">
              <a:lnSpc>
                <a:spcPct val="90000"/>
              </a:lnSpc>
              <a:spcAft>
                <a:spcPct val="35000"/>
              </a:spcAft>
            </a:pPr>
            <a:r>
              <a:rPr lang="he-IL" sz="1200" b="1" dirty="0">
                <a:solidFill>
                  <a:srgbClr val="000000"/>
                </a:solidFill>
                <a:latin typeface="Arial" pitchFamily="34" charset="0"/>
                <a:cs typeface="Guttman Hatzvi" panose="02010401010101010101" pitchFamily="2" charset="-79"/>
              </a:rPr>
              <a:t>קידום תהליכי למידה בסוגיות אזוריות נבחרות ועמידה על פוטנציאל הגברת פעולה של נאט"ו במרחב </a:t>
            </a:r>
            <a:r>
              <a:rPr lang="en-US" sz="1200" b="1" dirty="0">
                <a:solidFill>
                  <a:srgbClr val="000000"/>
                </a:solidFill>
                <a:latin typeface="Arial" pitchFamily="34" charset="0"/>
                <a:cs typeface="Guttman Hatzvi" panose="02010401010101010101" pitchFamily="2" charset="-79"/>
              </a:rPr>
              <a:t/>
            </a:r>
            <a:br>
              <a:rPr lang="en-US" sz="1200" b="1" dirty="0">
                <a:solidFill>
                  <a:srgbClr val="000000"/>
                </a:solidFill>
                <a:latin typeface="Arial" pitchFamily="34" charset="0"/>
                <a:cs typeface="Guttman Hatzvi" panose="02010401010101010101" pitchFamily="2" charset="-79"/>
              </a:rPr>
            </a:br>
            <a:r>
              <a:rPr lang="he-IL" sz="1200" b="1" dirty="0">
                <a:solidFill>
                  <a:srgbClr val="000000"/>
                </a:solidFill>
                <a:latin typeface="Arial" pitchFamily="34" charset="0"/>
                <a:cs typeface="Guttman Hatzvi" panose="02010401010101010101" pitchFamily="2" charset="-79"/>
              </a:rPr>
              <a:t>(ב"כ</a:t>
            </a:r>
            <a:r>
              <a:rPr lang="he-IL" sz="1200" b="1" dirty="0">
                <a:solidFill>
                  <a:srgbClr val="000000"/>
                </a:solidFill>
                <a:latin typeface="Arial" pitchFamily="34" charset="0"/>
                <a:cs typeface="Guttman Hatzvi" panose="02010401010101010101" pitchFamily="2" charset="-79"/>
              </a:rPr>
              <a:t>, "</a:t>
            </a:r>
            <a:r>
              <a:rPr lang="he-IL" sz="1200" b="1" dirty="0">
                <a:solidFill>
                  <a:srgbClr val="000000"/>
                </a:solidFill>
                <a:latin typeface="Arial" pitchFamily="34" charset="0"/>
                <a:cs typeface="Guttman Hatzvi" panose="02010401010101010101" pitchFamily="2" charset="-79"/>
              </a:rPr>
              <a:t>יפית", לוחמה היברידית, מעורבות במזה"ת, שחקנים לא מדינתיים)</a:t>
            </a:r>
          </a:p>
        </p:txBody>
      </p:sp>
      <p:sp>
        <p:nvSpPr>
          <p:cNvPr id="56" name="מלבן 55"/>
          <p:cNvSpPr/>
          <p:nvPr/>
        </p:nvSpPr>
        <p:spPr>
          <a:xfrm>
            <a:off x="5984423" y="8617821"/>
            <a:ext cx="712933" cy="445550"/>
          </a:xfrm>
          <a:prstGeom prst="rect">
            <a:avLst/>
          </a:prstGeom>
          <a:solidFill>
            <a:schemeClr val="tx2">
              <a:lumMod val="7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20250" rIns="20250" rtlCol="1" anchor="ctr"/>
          <a:lstStyle/>
          <a:p>
            <a:pPr algn="ctr" rtl="1">
              <a:lnSpc>
                <a:spcPct val="80000"/>
              </a:lnSpc>
              <a:spcBef>
                <a:spcPct val="50000"/>
              </a:spcBef>
            </a:pPr>
            <a:r>
              <a:rPr lang="he-IL" sz="1200" b="1" dirty="0">
                <a:solidFill>
                  <a:schemeClr val="bg1"/>
                </a:solidFill>
                <a:cs typeface="Guttman Hatzvi" panose="02010401010101010101" pitchFamily="2" charset="-79"/>
              </a:rPr>
              <a:t>מבצעים ומודיעין</a:t>
            </a:r>
          </a:p>
        </p:txBody>
      </p:sp>
      <p:sp>
        <p:nvSpPr>
          <p:cNvPr id="57" name="מלבן 56"/>
          <p:cNvSpPr/>
          <p:nvPr/>
        </p:nvSpPr>
        <p:spPr>
          <a:xfrm>
            <a:off x="229145" y="8617821"/>
            <a:ext cx="5670630" cy="445550"/>
          </a:xfrm>
          <a:prstGeom prst="rect">
            <a:avLst/>
          </a:prstGeom>
          <a:solidFill>
            <a:schemeClr val="tx2">
              <a:lumMod val="20000"/>
              <a:lumOff val="8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72" tIns="199012" rIns="3572" bIns="199013" numCol="1" spcCol="1270" anchor="ctr" anchorCtr="0">
            <a:noAutofit/>
          </a:bodyPr>
          <a:lstStyle/>
          <a:p>
            <a:pPr marL="0" lvl="1" algn="ctr" defTabSz="450056" rtl="1">
              <a:lnSpc>
                <a:spcPct val="90000"/>
              </a:lnSpc>
              <a:spcAft>
                <a:spcPct val="15000"/>
              </a:spcAft>
            </a:pPr>
            <a:r>
              <a:rPr lang="he-IL" sz="1200" b="1" dirty="0">
                <a:solidFill>
                  <a:srgbClr val="000000"/>
                </a:solidFill>
                <a:latin typeface="Arial" pitchFamily="34" charset="0"/>
                <a:cs typeface="Guttman Hatzvi" panose="02010401010101010101" pitchFamily="2" charset="-79"/>
              </a:rPr>
              <a:t>תרומה לניסיון וידע מבצעי של צה"ל תוך הדגשת נכסיות ישראל באמצעות השתתפות בתרגילים אזוריים (דגש ימי), חילופי ידע והשתתפות בקבוצות עבודה בטחון ימ"ת</a:t>
            </a:r>
          </a:p>
        </p:txBody>
      </p:sp>
      <p:sp>
        <p:nvSpPr>
          <p:cNvPr id="58" name="מלבן 57"/>
          <p:cNvSpPr/>
          <p:nvPr/>
        </p:nvSpPr>
        <p:spPr>
          <a:xfrm>
            <a:off x="5977550" y="7529233"/>
            <a:ext cx="712933" cy="445550"/>
          </a:xfrm>
          <a:prstGeom prst="rect">
            <a:avLst/>
          </a:prstGeom>
          <a:solidFill>
            <a:schemeClr val="tx2">
              <a:lumMod val="7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20250" rIns="20250" rtlCol="1" anchor="ctr"/>
          <a:lstStyle/>
          <a:p>
            <a:pPr algn="ctr" rtl="1">
              <a:lnSpc>
                <a:spcPct val="80000"/>
              </a:lnSpc>
              <a:spcBef>
                <a:spcPct val="50000"/>
              </a:spcBef>
            </a:pPr>
            <a:r>
              <a:rPr lang="he-IL" sz="1200" b="1" dirty="0">
                <a:solidFill>
                  <a:schemeClr val="bg1"/>
                </a:solidFill>
                <a:cs typeface="Guttman Hatzvi" panose="02010401010101010101" pitchFamily="2" charset="-79"/>
              </a:rPr>
              <a:t>אזורי</a:t>
            </a:r>
          </a:p>
        </p:txBody>
      </p:sp>
      <p:sp>
        <p:nvSpPr>
          <p:cNvPr id="59" name="מלבן 58"/>
          <p:cNvSpPr/>
          <p:nvPr/>
        </p:nvSpPr>
        <p:spPr>
          <a:xfrm>
            <a:off x="222272" y="7529233"/>
            <a:ext cx="5670630" cy="445550"/>
          </a:xfrm>
          <a:prstGeom prst="rect">
            <a:avLst/>
          </a:prstGeom>
          <a:solidFill>
            <a:schemeClr val="tx2">
              <a:lumMod val="20000"/>
              <a:lumOff val="8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72" tIns="199012" rIns="3572" bIns="199013" numCol="1" spcCol="1270" anchor="ctr" anchorCtr="0">
            <a:noAutofit/>
          </a:bodyPr>
          <a:lstStyle/>
          <a:p>
            <a:pPr marL="0" lvl="1" algn="ctr" defTabSz="450056" rtl="1">
              <a:lnSpc>
                <a:spcPct val="90000"/>
              </a:lnSpc>
              <a:spcAft>
                <a:spcPct val="15000"/>
              </a:spcAft>
            </a:pPr>
            <a:r>
              <a:rPr lang="he-IL" sz="1200" b="1" dirty="0">
                <a:solidFill>
                  <a:srgbClr val="000000"/>
                </a:solidFill>
                <a:latin typeface="Arial" pitchFamily="34" charset="0"/>
                <a:cs typeface="Guttman Hatzvi" panose="02010401010101010101" pitchFamily="2" charset="-79"/>
              </a:rPr>
              <a:t>שיח מול מדינות </a:t>
            </a:r>
            <a:r>
              <a:rPr lang="en-US" sz="1200" b="1" dirty="0">
                <a:solidFill>
                  <a:srgbClr val="000000"/>
                </a:solidFill>
                <a:latin typeface="Arial" pitchFamily="34" charset="0"/>
                <a:cs typeface="Guttman Hatzvi" panose="02010401010101010101" pitchFamily="2" charset="-79"/>
              </a:rPr>
              <a:t>MD</a:t>
            </a:r>
            <a:r>
              <a:rPr lang="he-IL" sz="1200" b="1" dirty="0">
                <a:solidFill>
                  <a:srgbClr val="000000"/>
                </a:solidFill>
                <a:latin typeface="Arial" pitchFamily="34" charset="0"/>
                <a:cs typeface="Guttman Hatzvi" panose="02010401010101010101" pitchFamily="2" charset="-79"/>
              </a:rPr>
              <a:t> </a:t>
            </a:r>
            <a:r>
              <a:rPr lang="he-IL" sz="1200" b="1" dirty="0" err="1">
                <a:solidFill>
                  <a:srgbClr val="000000"/>
                </a:solidFill>
                <a:latin typeface="Arial" pitchFamily="34" charset="0"/>
                <a:cs typeface="Guttman Hatzvi" panose="02010401010101010101" pitchFamily="2" charset="-79"/>
              </a:rPr>
              <a:t>ומפרציות</a:t>
            </a:r>
            <a:r>
              <a:rPr lang="he-IL" sz="1200" b="1" dirty="0">
                <a:solidFill>
                  <a:srgbClr val="000000"/>
                </a:solidFill>
                <a:latin typeface="Arial" pitchFamily="34" charset="0"/>
                <a:cs typeface="Guttman Hatzvi" panose="02010401010101010101" pitchFamily="2" charset="-79"/>
              </a:rPr>
              <a:t>, </a:t>
            </a:r>
            <a:r>
              <a:rPr lang="he-IL" sz="1200" b="1" dirty="0">
                <a:solidFill>
                  <a:srgbClr val="000000"/>
                </a:solidFill>
                <a:latin typeface="Arial" pitchFamily="34" charset="0"/>
                <a:cs typeface="Guttman Hatzvi" panose="02010401010101010101" pitchFamily="2" charset="-79"/>
              </a:rPr>
              <a:t>הכשרות וכנסים ייעודיים, שיח בנושאי עניין (ימ"ת וביטחון ימי, התמודדות עם טרור, פיתוח כלכלי)</a:t>
            </a:r>
          </a:p>
        </p:txBody>
      </p:sp>
      <p:sp>
        <p:nvSpPr>
          <p:cNvPr id="60" name="מלבן 59"/>
          <p:cNvSpPr/>
          <p:nvPr/>
        </p:nvSpPr>
        <p:spPr>
          <a:xfrm>
            <a:off x="229145" y="6106544"/>
            <a:ext cx="6465366" cy="850594"/>
          </a:xfrm>
          <a:prstGeom prst="rect">
            <a:avLst/>
          </a:prstGeom>
          <a:solidFill>
            <a:schemeClr val="tx2">
              <a:lumMod val="7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20250" rIns="20250" rtlCol="1" anchor="ctr"/>
          <a:lstStyle/>
          <a:p>
            <a:pPr algn="ctr">
              <a:lnSpc>
                <a:spcPct val="80000"/>
              </a:lnSpc>
              <a:spcBef>
                <a:spcPct val="50000"/>
              </a:spcBef>
            </a:pPr>
            <a:r>
              <a:rPr lang="he-IL" altLang="he-IL" sz="1200" b="1" dirty="0">
                <a:solidFill>
                  <a:schemeClr val="bg1"/>
                </a:solidFill>
                <a:cs typeface="Guttman Hatzvi" panose="02010401010101010101" pitchFamily="2" charset="-79"/>
              </a:rPr>
              <a:t>מיצוי הקשרים עם הארגון בתחומים בהם יש לו יתרון יחסי,</a:t>
            </a:r>
            <a:r>
              <a:rPr lang="en-US" altLang="he-IL" sz="1200" b="1" dirty="0">
                <a:solidFill>
                  <a:schemeClr val="bg1"/>
                </a:solidFill>
                <a:cs typeface="Guttman Hatzvi" panose="02010401010101010101" pitchFamily="2" charset="-79"/>
              </a:rPr>
              <a:t/>
            </a:r>
            <a:br>
              <a:rPr lang="en-US" altLang="he-IL" sz="1200" b="1" dirty="0">
                <a:solidFill>
                  <a:schemeClr val="bg1"/>
                </a:solidFill>
                <a:cs typeface="Guttman Hatzvi" panose="02010401010101010101" pitchFamily="2" charset="-79"/>
              </a:rPr>
            </a:br>
            <a:r>
              <a:rPr lang="he-IL" altLang="he-IL" sz="1200" b="1" dirty="0">
                <a:solidFill>
                  <a:schemeClr val="bg1"/>
                </a:solidFill>
                <a:cs typeface="Guttman Hatzvi" panose="02010401010101010101" pitchFamily="2" charset="-79"/>
              </a:rPr>
              <a:t>תוך קידום שת"פ בילטראלי, רב צדדי ואזורי</a:t>
            </a:r>
          </a:p>
          <a:p>
            <a:pPr algn="ctr">
              <a:lnSpc>
                <a:spcPct val="80000"/>
              </a:lnSpc>
              <a:spcBef>
                <a:spcPct val="50000"/>
              </a:spcBef>
            </a:pPr>
            <a:r>
              <a:rPr lang="he-IL" altLang="he-IL" sz="1200" b="1" dirty="0">
                <a:solidFill>
                  <a:schemeClr val="bg1"/>
                </a:solidFill>
                <a:cs typeface="Guttman Hatzvi" panose="02010401010101010101" pitchFamily="2" charset="-79"/>
              </a:rPr>
              <a:t>בדגש על אלמנטים של </a:t>
            </a:r>
            <a:r>
              <a:rPr lang="he-IL" altLang="he-IL" sz="1200" b="1" u="sng" dirty="0">
                <a:solidFill>
                  <a:schemeClr val="bg1"/>
                </a:solidFill>
                <a:cs typeface="Guttman Hatzvi" panose="02010401010101010101" pitchFamily="2" charset="-79"/>
              </a:rPr>
              <a:t>נראות גבוהה ועיגון נוכחות ונכסיות ישראלית</a:t>
            </a:r>
          </a:p>
        </p:txBody>
      </p:sp>
      <p:sp>
        <p:nvSpPr>
          <p:cNvPr id="61" name="מלבן 60"/>
          <p:cNvSpPr/>
          <p:nvPr/>
        </p:nvSpPr>
        <p:spPr>
          <a:xfrm>
            <a:off x="5984423" y="7012995"/>
            <a:ext cx="712933" cy="445550"/>
          </a:xfrm>
          <a:prstGeom prst="rect">
            <a:avLst/>
          </a:prstGeom>
          <a:solidFill>
            <a:schemeClr val="tx2">
              <a:lumMod val="75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20250" rIns="20250" rtlCol="1" anchor="ctr"/>
          <a:lstStyle/>
          <a:p>
            <a:pPr algn="ctr" rtl="1">
              <a:lnSpc>
                <a:spcPct val="80000"/>
              </a:lnSpc>
              <a:spcBef>
                <a:spcPct val="50000"/>
              </a:spcBef>
            </a:pPr>
            <a:r>
              <a:rPr lang="he-IL" sz="1200" b="1" dirty="0">
                <a:solidFill>
                  <a:schemeClr val="bg1"/>
                </a:solidFill>
                <a:cs typeface="Guttman Hatzvi" panose="02010401010101010101" pitchFamily="2" charset="-79"/>
              </a:rPr>
              <a:t>לגיטימציה</a:t>
            </a:r>
          </a:p>
        </p:txBody>
      </p:sp>
      <p:sp>
        <p:nvSpPr>
          <p:cNvPr id="62" name="מלבן 61"/>
          <p:cNvSpPr/>
          <p:nvPr/>
        </p:nvSpPr>
        <p:spPr>
          <a:xfrm>
            <a:off x="229145" y="7012995"/>
            <a:ext cx="5670630" cy="445550"/>
          </a:xfrm>
          <a:prstGeom prst="rect">
            <a:avLst/>
          </a:prstGeom>
          <a:solidFill>
            <a:schemeClr val="tx2">
              <a:lumMod val="20000"/>
              <a:lumOff val="8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72" tIns="199012" rIns="3572" bIns="199013" numCol="1" spcCol="1270" anchor="ctr" anchorCtr="0">
            <a:noAutofit/>
          </a:bodyPr>
          <a:lstStyle/>
          <a:p>
            <a:pPr marL="0" lvl="1" algn="ctr" defTabSz="450056" rtl="1">
              <a:lnSpc>
                <a:spcPct val="90000"/>
              </a:lnSpc>
              <a:spcAft>
                <a:spcPct val="15000"/>
              </a:spcAft>
            </a:pPr>
            <a:r>
              <a:rPr lang="he-IL" sz="1200" b="1" dirty="0">
                <a:solidFill>
                  <a:srgbClr val="000000"/>
                </a:solidFill>
                <a:latin typeface="Arial" pitchFamily="34" charset="0"/>
                <a:cs typeface="Guttman Hatzvi" panose="02010401010101010101" pitchFamily="2" charset="-79"/>
              </a:rPr>
              <a:t>תודעה, השתתפות בכנסים, מתן הרצאות בקולג' </a:t>
            </a:r>
            <a:r>
              <a:rPr lang="he-IL" sz="1200" b="1" dirty="0">
                <a:solidFill>
                  <a:srgbClr val="000000"/>
                </a:solidFill>
                <a:latin typeface="Arial" pitchFamily="34" charset="0"/>
                <a:cs typeface="Guttman Hatzvi" panose="02010401010101010101" pitchFamily="2" charset="-79"/>
              </a:rPr>
              <a:t>(טרור</a:t>
            </a:r>
            <a:r>
              <a:rPr lang="he-IL" sz="1200" b="1" dirty="0">
                <a:solidFill>
                  <a:srgbClr val="000000"/>
                </a:solidFill>
                <a:latin typeface="Arial" pitchFamily="34" charset="0"/>
                <a:cs typeface="Guttman Hatzvi" panose="02010401010101010101" pitchFamily="2" charset="-79"/>
              </a:rPr>
              <a:t>)</a:t>
            </a:r>
          </a:p>
        </p:txBody>
      </p:sp>
    </p:spTree>
    <p:extLst>
      <p:ext uri="{BB962C8B-B14F-4D97-AF65-F5344CB8AC3E}">
        <p14:creationId xmlns:p14="http://schemas.microsoft.com/office/powerpoint/2010/main" val="2494530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תמונה 17"/>
          <p:cNvPicPr>
            <a:picLocks noChangeAspect="1"/>
          </p:cNvPicPr>
          <p:nvPr/>
        </p:nvPicPr>
        <p:blipFill rotWithShape="1">
          <a:blip r:embed="rId4">
            <a:extLst>
              <a:ext uri="{28A0092B-C50C-407E-A947-70E740481C1C}">
                <a14:useLocalDpi xmlns:a14="http://schemas.microsoft.com/office/drawing/2010/main" val="0"/>
              </a:ext>
            </a:extLst>
          </a:blip>
          <a:srcRect l="26168" t="11542" r="37617" b="64412"/>
          <a:stretch/>
        </p:blipFill>
        <p:spPr>
          <a:xfrm>
            <a:off x="0" y="990600"/>
            <a:ext cx="6858000" cy="8610600"/>
          </a:xfrm>
          <a:prstGeom prst="rect">
            <a:avLst/>
          </a:prstGeom>
          <a:solidFill>
            <a:schemeClr val="bg2">
              <a:lumMod val="90000"/>
              <a:alpha val="49000"/>
            </a:schemeClr>
          </a:solidFill>
        </p:spPr>
      </p:pic>
      <p:sp>
        <p:nvSpPr>
          <p:cNvPr id="47" name="TextBox 46"/>
          <p:cNvSpPr txBox="1"/>
          <p:nvPr/>
        </p:nvSpPr>
        <p:spPr>
          <a:xfrm>
            <a:off x="2284764" y="423412"/>
            <a:ext cx="2533065" cy="461665"/>
          </a:xfrm>
          <a:prstGeom prst="rect">
            <a:avLst/>
          </a:prstGeom>
          <a:noFill/>
        </p:spPr>
        <p:txBody>
          <a:bodyPr wrap="none" rtlCol="1">
            <a:spAutoFit/>
          </a:bodyPr>
          <a:lstStyle/>
          <a:p>
            <a:pPr algn="ctr" defTabSz="288429" rtl="1">
              <a:defRPr/>
            </a:pPr>
            <a:r>
              <a:rPr lang="he-IL" sz="2400" b="1" dirty="0">
                <a:solidFill>
                  <a:prstClr val="black"/>
                </a:solidFill>
                <a:latin typeface="Guttman Hatzvi" panose="02010401010101010101" pitchFamily="2" charset="-79"/>
                <a:cs typeface="Guttman Hatzvi" panose="02010401010101010101" pitchFamily="2" charset="-79"/>
              </a:rPr>
              <a:t>"על קצה המזלג..."</a:t>
            </a:r>
          </a:p>
        </p:txBody>
      </p:sp>
      <p:sp>
        <p:nvSpPr>
          <p:cNvPr id="79" name="מלבן 78"/>
          <p:cNvSpPr/>
          <p:nvPr/>
        </p:nvSpPr>
        <p:spPr bwMode="auto">
          <a:xfrm>
            <a:off x="244767" y="1051695"/>
            <a:ext cx="6391554" cy="457539"/>
          </a:xfrm>
          <a:prstGeom prst="rect">
            <a:avLst/>
          </a:prstGeom>
          <a:solidFill>
            <a:schemeClr val="accent1">
              <a:lumMod val="40000"/>
              <a:lumOff val="6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20250" rIns="20250" rtlCol="1"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ct val="80000"/>
              </a:lnSpc>
              <a:spcBef>
                <a:spcPct val="50000"/>
              </a:spcBef>
              <a:defRPr/>
            </a:pPr>
            <a:r>
              <a:rPr lang="he-IL" sz="1600" b="1" dirty="0">
                <a:solidFill>
                  <a:srgbClr val="000000"/>
                </a:solidFill>
                <a:cs typeface="Guttman Hatzvi" panose="02010401010101010101" pitchFamily="2" charset="-79"/>
                <a:sym typeface="Wingdings" pitchFamily="2" charset="2"/>
              </a:rPr>
              <a:t>הברית המדינית המוצלחת ביותר בהיסטוריה (70 שנות פעילות)</a:t>
            </a:r>
            <a:endParaRPr lang="he-IL" sz="1600" b="1" dirty="0">
              <a:solidFill>
                <a:srgbClr val="000000"/>
              </a:solidFill>
              <a:cs typeface="Guttman Hatzvi" panose="02010401010101010101" pitchFamily="2" charset="-79"/>
              <a:sym typeface="Wingdings" pitchFamily="2" charset="2"/>
            </a:endParaRPr>
          </a:p>
        </p:txBody>
      </p:sp>
      <p:grpSp>
        <p:nvGrpSpPr>
          <p:cNvPr id="68" name="קבוצה 67"/>
          <p:cNvGrpSpPr/>
          <p:nvPr/>
        </p:nvGrpSpPr>
        <p:grpSpPr>
          <a:xfrm>
            <a:off x="5304639" y="258902"/>
            <a:ext cx="1521027" cy="687326"/>
            <a:chOff x="2889435" y="1440167"/>
            <a:chExt cx="3365770" cy="1194130"/>
          </a:xfrm>
        </p:grpSpPr>
        <p:grpSp>
          <p:nvGrpSpPr>
            <p:cNvPr id="69" name="קבוצה 68"/>
            <p:cNvGrpSpPr/>
            <p:nvPr/>
          </p:nvGrpSpPr>
          <p:grpSpPr>
            <a:xfrm>
              <a:off x="2889435" y="1440167"/>
              <a:ext cx="3365770" cy="1157592"/>
              <a:chOff x="2894301" y="1517515"/>
              <a:chExt cx="3365770" cy="1157592"/>
            </a:xfrm>
          </p:grpSpPr>
          <p:sp>
            <p:nvSpPr>
              <p:cNvPr id="71" name="מלבן 70"/>
              <p:cNvSpPr/>
              <p:nvPr/>
            </p:nvSpPr>
            <p:spPr>
              <a:xfrm>
                <a:off x="2894301" y="1517515"/>
                <a:ext cx="3365770" cy="1157592"/>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200">
                  <a:solidFill>
                    <a:schemeClr val="bg1"/>
                  </a:solidFill>
                </a:endParaRPr>
              </a:p>
            </p:txBody>
          </p:sp>
          <p:grpSp>
            <p:nvGrpSpPr>
              <p:cNvPr id="72" name="קבוצה 71"/>
              <p:cNvGrpSpPr/>
              <p:nvPr/>
            </p:nvGrpSpPr>
            <p:grpSpPr>
              <a:xfrm>
                <a:off x="2979846" y="1636493"/>
                <a:ext cx="3194032" cy="972000"/>
                <a:chOff x="3255303" y="1801869"/>
                <a:chExt cx="3194032" cy="972000"/>
              </a:xfrm>
            </p:grpSpPr>
            <p:pic>
              <p:nvPicPr>
                <p:cNvPr id="73" name="תמונה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2039" y="1801869"/>
                  <a:ext cx="1557296" cy="972000"/>
                </a:xfrm>
                <a:prstGeom prst="rect">
                  <a:avLst/>
                </a:prstGeom>
                <a:ln>
                  <a:noFill/>
                </a:ln>
                <a:effectLst>
                  <a:outerShdw blurRad="50800" dist="38100" dir="2700000" algn="tl" rotWithShape="0">
                    <a:prstClr val="black">
                      <a:alpha val="40000"/>
                    </a:prstClr>
                  </a:outerShdw>
                </a:effectLst>
              </p:spPr>
            </p:pic>
            <p:pic>
              <p:nvPicPr>
                <p:cNvPr id="74" name="תמונה 73"/>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7000" contrast="36000"/>
                          </a14:imgEffect>
                        </a14:imgLayer>
                      </a14:imgProps>
                    </a:ext>
                    <a:ext uri="{28A0092B-C50C-407E-A947-70E740481C1C}">
                      <a14:useLocalDpi xmlns:a14="http://schemas.microsoft.com/office/drawing/2010/main" val="0"/>
                    </a:ext>
                  </a:extLst>
                </a:blip>
                <a:stretch>
                  <a:fillRect/>
                </a:stretch>
              </p:blipFill>
              <p:spPr>
                <a:xfrm>
                  <a:off x="3255303" y="1801869"/>
                  <a:ext cx="1507901" cy="972000"/>
                </a:xfrm>
                <a:prstGeom prst="rect">
                  <a:avLst/>
                </a:prstGeom>
                <a:ln>
                  <a:noFill/>
                </a:ln>
                <a:effectLst>
                  <a:outerShdw blurRad="50800" dist="38100" dir="2700000" algn="tl" rotWithShape="0">
                    <a:prstClr val="black">
                      <a:alpha val="40000"/>
                    </a:prstClr>
                  </a:outerShdw>
                </a:effectLst>
              </p:spPr>
            </p:pic>
          </p:grpSp>
        </p:grpSp>
        <p:pic>
          <p:nvPicPr>
            <p:cNvPr id="70" name="תמונה 6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5985" y="1482053"/>
              <a:ext cx="1012024" cy="1152244"/>
            </a:xfrm>
            <a:prstGeom prst="rect">
              <a:avLst/>
            </a:prstGeom>
          </p:spPr>
        </p:pic>
      </p:grpSp>
      <p:sp>
        <p:nvSpPr>
          <p:cNvPr id="78" name="מלבן 77"/>
          <p:cNvSpPr/>
          <p:nvPr/>
        </p:nvSpPr>
        <p:spPr bwMode="auto">
          <a:xfrm>
            <a:off x="244767" y="1572577"/>
            <a:ext cx="6391554" cy="473830"/>
          </a:xfrm>
          <a:prstGeom prst="rect">
            <a:avLst/>
          </a:prstGeom>
          <a:solidFill>
            <a:schemeClr val="accent1">
              <a:lumMod val="40000"/>
              <a:lumOff val="6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20250" rIns="20250" rtlCol="1"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ct val="80000"/>
              </a:lnSpc>
              <a:spcBef>
                <a:spcPct val="50000"/>
              </a:spcBef>
              <a:defRPr/>
            </a:pPr>
            <a:r>
              <a:rPr lang="he-IL" sz="1600" b="1" dirty="0">
                <a:solidFill>
                  <a:srgbClr val="000000"/>
                </a:solidFill>
                <a:cs typeface="Guttman Hatzvi" panose="02010401010101010101" pitchFamily="2" charset="-79"/>
                <a:sym typeface="Wingdings" pitchFamily="2" charset="2"/>
              </a:rPr>
              <a:t>בעלת 29 מדינות חברות; ו-54 מדינות שותפות</a:t>
            </a:r>
            <a:endParaRPr lang="he-IL" sz="1600" b="1" dirty="0">
              <a:solidFill>
                <a:srgbClr val="000000"/>
              </a:solidFill>
              <a:cs typeface="Guttman Hatzvi" panose="02010401010101010101" pitchFamily="2" charset="-79"/>
              <a:sym typeface="Wingdings" pitchFamily="2" charset="2"/>
            </a:endParaRPr>
          </a:p>
        </p:txBody>
      </p:sp>
      <p:sp>
        <p:nvSpPr>
          <p:cNvPr id="80" name="מלבן 79"/>
          <p:cNvSpPr/>
          <p:nvPr/>
        </p:nvSpPr>
        <p:spPr bwMode="auto">
          <a:xfrm>
            <a:off x="241366" y="3119679"/>
            <a:ext cx="6398354" cy="467154"/>
          </a:xfrm>
          <a:prstGeom prst="rect">
            <a:avLst/>
          </a:prstGeom>
          <a:solidFill>
            <a:schemeClr val="accent1">
              <a:lumMod val="40000"/>
              <a:lumOff val="6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20250" rIns="20250" rtlCol="1"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spcBef>
                <a:spcPct val="50000"/>
              </a:spcBef>
              <a:defRPr/>
            </a:pPr>
            <a:r>
              <a:rPr lang="he-IL" sz="1600" b="1" dirty="0">
                <a:solidFill>
                  <a:srgbClr val="000000"/>
                </a:solidFill>
                <a:cs typeface="Guttman Hatzvi" panose="02010401010101010101" pitchFamily="2" charset="-79"/>
                <a:sym typeface="Wingdings" pitchFamily="2" charset="2"/>
              </a:rPr>
              <a:t>מופעלת באמצעות שיטת הקונצנזוס; לכל מדינה זכות וטו בדרג המדיני ובדרג הצבאי (טורקיה משתמשת בכוח זה לחסום שת"פ נאט"ו-ישראל)</a:t>
            </a:r>
          </a:p>
        </p:txBody>
      </p:sp>
      <p:sp>
        <p:nvSpPr>
          <p:cNvPr id="82" name="מלבן 81"/>
          <p:cNvSpPr/>
          <p:nvPr/>
        </p:nvSpPr>
        <p:spPr bwMode="auto">
          <a:xfrm>
            <a:off x="244767" y="2109751"/>
            <a:ext cx="6391554" cy="468226"/>
          </a:xfrm>
          <a:prstGeom prst="rect">
            <a:avLst/>
          </a:prstGeom>
          <a:solidFill>
            <a:schemeClr val="accent1">
              <a:lumMod val="40000"/>
              <a:lumOff val="6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20250" rIns="20250" rtlCol="1"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ct val="150000"/>
              </a:lnSpc>
              <a:spcBef>
                <a:spcPct val="50000"/>
              </a:spcBef>
              <a:defRPr/>
            </a:pPr>
            <a:r>
              <a:rPr lang="he-IL" sz="1600" b="1" dirty="0">
                <a:solidFill>
                  <a:srgbClr val="000000"/>
                </a:solidFill>
                <a:cs typeface="Guttman Hatzvi" panose="02010401010101010101" pitchFamily="2" charset="-79"/>
                <a:sym typeface="Wingdings" pitchFamily="2" charset="2"/>
              </a:rPr>
              <a:t>השותפות המובילות: (1) ארה"ב וקנדה (2) גרמניה, בריטניה, צרפת</a:t>
            </a:r>
            <a:endParaRPr lang="he-IL" sz="1600" b="1" dirty="0">
              <a:solidFill>
                <a:srgbClr val="000000"/>
              </a:solidFill>
              <a:cs typeface="Guttman Hatzvi" panose="02010401010101010101" pitchFamily="2" charset="-79"/>
              <a:sym typeface="Wingdings" pitchFamily="2" charset="2"/>
            </a:endParaRPr>
          </a:p>
        </p:txBody>
      </p:sp>
      <p:sp>
        <p:nvSpPr>
          <p:cNvPr id="83" name="מלבן 82"/>
          <p:cNvSpPr/>
          <p:nvPr/>
        </p:nvSpPr>
        <p:spPr bwMode="auto">
          <a:xfrm>
            <a:off x="244767" y="2641321"/>
            <a:ext cx="6391554" cy="415016"/>
          </a:xfrm>
          <a:prstGeom prst="rect">
            <a:avLst/>
          </a:prstGeom>
          <a:solidFill>
            <a:schemeClr val="accent1">
              <a:lumMod val="40000"/>
              <a:lumOff val="6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20250" rIns="20250" rtlCol="1"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ct val="150000"/>
              </a:lnSpc>
              <a:spcBef>
                <a:spcPct val="50000"/>
              </a:spcBef>
              <a:defRPr/>
            </a:pPr>
            <a:r>
              <a:rPr lang="he-IL" sz="1600" b="1" dirty="0">
                <a:solidFill>
                  <a:srgbClr val="000000"/>
                </a:solidFill>
                <a:cs typeface="Guttman Hatzvi" panose="02010401010101010101" pitchFamily="2" charset="-79"/>
                <a:sym typeface="Wingdings" pitchFamily="2" charset="2"/>
              </a:rPr>
              <a:t>רצון להצטרפות לברית מצד: אוקראינה, גאורגיה</a:t>
            </a:r>
            <a:endParaRPr lang="he-IL" sz="1600" b="1" dirty="0">
              <a:solidFill>
                <a:srgbClr val="000000"/>
              </a:solidFill>
              <a:cs typeface="Guttman Hatzvi" panose="02010401010101010101" pitchFamily="2" charset="-79"/>
              <a:sym typeface="Wingdings" pitchFamily="2" charset="2"/>
            </a:endParaRPr>
          </a:p>
        </p:txBody>
      </p:sp>
      <p:sp>
        <p:nvSpPr>
          <p:cNvPr id="11" name="מלבן 10"/>
          <p:cNvSpPr/>
          <p:nvPr/>
        </p:nvSpPr>
        <p:spPr>
          <a:xfrm>
            <a:off x="269649" y="3760712"/>
            <a:ext cx="2470775" cy="1955200"/>
          </a:xfrm>
          <a:prstGeom prst="rect">
            <a:avLst/>
          </a:prstGeom>
          <a:ln w="28575">
            <a:solidFill>
              <a:schemeClr val="tx1"/>
            </a:solidFill>
            <a:prstDash val="lgDashDot"/>
          </a:ln>
        </p:spPr>
        <p:style>
          <a:lnRef idx="1">
            <a:schemeClr val="accent1"/>
          </a:lnRef>
          <a:fillRef idx="0">
            <a:schemeClr val="accent1"/>
          </a:fillRef>
          <a:effectRef idx="0">
            <a:schemeClr val="accent1"/>
          </a:effectRef>
          <a:fontRef idx="minor">
            <a:schemeClr val="tx1"/>
          </a:fontRef>
        </p:style>
        <p:txBody>
          <a:bodyPr rtlCol="1" anchor="ctr"/>
          <a:lstStyle/>
          <a:p>
            <a:pPr algn="ctr" rtl="1"/>
            <a:endParaRPr lang="he-IL" sz="1200"/>
          </a:p>
        </p:txBody>
      </p:sp>
      <p:grpSp>
        <p:nvGrpSpPr>
          <p:cNvPr id="10" name="קבוצה 9"/>
          <p:cNvGrpSpPr/>
          <p:nvPr/>
        </p:nvGrpSpPr>
        <p:grpSpPr>
          <a:xfrm>
            <a:off x="336247" y="3818338"/>
            <a:ext cx="2320269" cy="1768749"/>
            <a:chOff x="3855505" y="5121505"/>
            <a:chExt cx="4124923" cy="1331831"/>
          </a:xfrm>
        </p:grpSpPr>
        <p:sp>
          <p:nvSpPr>
            <p:cNvPr id="85" name="מלבן 84"/>
            <p:cNvSpPr/>
            <p:nvPr/>
          </p:nvSpPr>
          <p:spPr bwMode="auto">
            <a:xfrm>
              <a:off x="3863752" y="5121505"/>
              <a:ext cx="4116676" cy="1331829"/>
            </a:xfrm>
            <a:prstGeom prst="rect">
              <a:avLst/>
            </a:prstGeom>
            <a:solidFill>
              <a:schemeClr val="accent1">
                <a:lumMod val="40000"/>
                <a:lumOff val="60000"/>
              </a:schemeClr>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20250" rIns="20250" rtlCol="1"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spcBef>
                  <a:spcPct val="50000"/>
                </a:spcBef>
                <a:defRPr/>
              </a:pPr>
              <a:r>
                <a:rPr lang="he-IL" sz="1200" b="1" dirty="0">
                  <a:solidFill>
                    <a:srgbClr val="000000"/>
                  </a:solidFill>
                  <a:cs typeface="Guttman Hatzvi" panose="02010401010101010101" pitchFamily="2" charset="-79"/>
                  <a:sym typeface="Wingdings" pitchFamily="2" charset="2"/>
                </a:rPr>
                <a:t>סד"כ</a:t>
              </a:r>
              <a:endParaRPr lang="he-IL" sz="1200" b="1" dirty="0">
                <a:solidFill>
                  <a:srgbClr val="000000"/>
                </a:solidFill>
                <a:cs typeface="Guttman Hatzvi" panose="02010401010101010101" pitchFamily="2" charset="-79"/>
                <a:sym typeface="Wingdings" pitchFamily="2" charset="2"/>
              </a:endParaRPr>
            </a:p>
          </p:txBody>
        </p:sp>
        <p:grpSp>
          <p:nvGrpSpPr>
            <p:cNvPr id="8" name="קבוצה 7"/>
            <p:cNvGrpSpPr/>
            <p:nvPr/>
          </p:nvGrpSpPr>
          <p:grpSpPr>
            <a:xfrm>
              <a:off x="5295665" y="5419401"/>
              <a:ext cx="1244603" cy="1033935"/>
              <a:chOff x="5473697" y="5385971"/>
              <a:chExt cx="1244603" cy="1033935"/>
            </a:xfrm>
          </p:grpSpPr>
          <p:sp>
            <p:nvSpPr>
              <p:cNvPr id="29" name="מלבן 28"/>
              <p:cNvSpPr/>
              <p:nvPr/>
            </p:nvSpPr>
            <p:spPr>
              <a:xfrm>
                <a:off x="5473697" y="6124176"/>
                <a:ext cx="1244603" cy="295730"/>
              </a:xfrm>
              <a:prstGeom prst="rect">
                <a:avLst/>
              </a:prstGeom>
              <a:solidFill>
                <a:sysClr val="windowText" lastClr="000000">
                  <a:alpha val="58000"/>
                </a:sysClr>
              </a:solidFill>
              <a:ln w="12700" cap="flat" cmpd="sng" algn="ctr">
                <a:solidFill>
                  <a:schemeClr val="tx1"/>
                </a:solidFill>
                <a:prstDash val="solid"/>
                <a:miter lim="800000"/>
              </a:ln>
              <a:effectLst>
                <a:glow rad="228600">
                  <a:srgbClr val="A5A5A5">
                    <a:satMod val="175000"/>
                    <a:alpha val="40000"/>
                  </a:srgbClr>
                </a:glow>
              </a:effectLst>
            </p:spPr>
            <p:txBody>
              <a:bodyPr rot="0" spcFirstLastPara="0" vert="horz" wrap="square" lIns="51435" tIns="25718" rIns="51435" bIns="25718" numCol="1" spcCol="0" rtlCol="1" fromWordArt="0" anchor="ctr" anchorCtr="0" forceAA="0" compatLnSpc="1">
                <a:prstTxWarp prst="textNoShape">
                  <a:avLst/>
                </a:prstTxWarp>
                <a:noAutofit/>
              </a:bodyPr>
              <a:lstStyle/>
              <a:p>
                <a:pPr algn="ctr" rtl="1"/>
                <a:r>
                  <a:rPr lang="he-IL" sz="1000" b="1" dirty="0">
                    <a:solidFill>
                      <a:schemeClr val="bg1"/>
                    </a:solidFill>
                    <a:cs typeface="Guttman Hatzvi" panose="02010401010101010101" pitchFamily="2" charset="-79"/>
                    <a:sym typeface="Wingdings" pitchFamily="2" charset="2"/>
                  </a:rPr>
                  <a:t> </a:t>
                </a:r>
                <a:r>
                  <a:rPr lang="he-IL" sz="1000" b="1" dirty="0" smtClean="0">
                    <a:solidFill>
                      <a:schemeClr val="bg1"/>
                    </a:solidFill>
                    <a:cs typeface="Guttman Hatzvi" panose="02010401010101010101" pitchFamily="2" charset="-79"/>
                    <a:sym typeface="Wingdings" pitchFamily="2" charset="2"/>
                  </a:rPr>
                  <a:t>מטוסים </a:t>
                </a:r>
                <a:r>
                  <a:rPr lang="en-US" sz="1000" b="1" dirty="0" smtClean="0">
                    <a:solidFill>
                      <a:schemeClr val="bg1"/>
                    </a:solidFill>
                    <a:cs typeface="Guttman Hatzvi" panose="02010401010101010101" pitchFamily="2" charset="-79"/>
                    <a:sym typeface="Wingdings" pitchFamily="2" charset="2"/>
                  </a:rPr>
                  <a:t>5,397</a:t>
                </a:r>
                <a:endParaRPr lang="he-IL" sz="1000" b="1" dirty="0">
                  <a:solidFill>
                    <a:schemeClr val="bg1"/>
                  </a:solidFill>
                  <a:cs typeface="Guttman Hatzvi" panose="02010401010101010101" pitchFamily="2" charset="-79"/>
                </a:endParaRPr>
              </a:p>
            </p:txBody>
          </p:sp>
          <p:pic>
            <p:nvPicPr>
              <p:cNvPr id="5" name="תמונה 4"/>
              <p:cNvPicPr>
                <a:picLocks noChangeAspect="1"/>
              </p:cNvPicPr>
              <p:nvPr/>
            </p:nvPicPr>
            <p:blipFill rotWithShape="1">
              <a:blip r:embed="rId9">
                <a:extLst>
                  <a:ext uri="{28A0092B-C50C-407E-A947-70E740481C1C}">
                    <a14:useLocalDpi xmlns:a14="http://schemas.microsoft.com/office/drawing/2010/main" val="0"/>
                  </a:ext>
                </a:extLst>
              </a:blip>
              <a:srcRect l="8141" r="8978"/>
              <a:stretch/>
            </p:blipFill>
            <p:spPr>
              <a:xfrm>
                <a:off x="5473697" y="5385971"/>
                <a:ext cx="1244603" cy="736795"/>
              </a:xfrm>
              <a:prstGeom prst="rect">
                <a:avLst/>
              </a:prstGeom>
              <a:ln w="3175">
                <a:solidFill>
                  <a:schemeClr val="tx1"/>
                </a:solidFill>
              </a:ln>
            </p:spPr>
          </p:pic>
        </p:grpSp>
        <p:grpSp>
          <p:nvGrpSpPr>
            <p:cNvPr id="9" name="קבוצה 8"/>
            <p:cNvGrpSpPr/>
            <p:nvPr/>
          </p:nvGrpSpPr>
          <p:grpSpPr>
            <a:xfrm>
              <a:off x="3855505" y="5438141"/>
              <a:ext cx="1244603" cy="1015194"/>
              <a:chOff x="3071664" y="5406206"/>
              <a:chExt cx="1244603" cy="1015194"/>
            </a:xfrm>
          </p:grpSpPr>
          <p:grpSp>
            <p:nvGrpSpPr>
              <p:cNvPr id="30" name="קבוצה 29"/>
              <p:cNvGrpSpPr/>
              <p:nvPr/>
            </p:nvGrpSpPr>
            <p:grpSpPr>
              <a:xfrm>
                <a:off x="3071664" y="5423813"/>
                <a:ext cx="1244603" cy="997587"/>
                <a:chOff x="4674825" y="5085685"/>
                <a:chExt cx="1728000" cy="1385045"/>
              </a:xfrm>
            </p:grpSpPr>
            <p:sp>
              <p:nvSpPr>
                <p:cNvPr id="31" name="מלבן 30"/>
                <p:cNvSpPr/>
                <p:nvPr/>
              </p:nvSpPr>
              <p:spPr>
                <a:xfrm>
                  <a:off x="4674825" y="5085685"/>
                  <a:ext cx="1728000" cy="1026422"/>
                </a:xfrm>
                <a:prstGeom prst="rect">
                  <a:avLst/>
                </a:prstGeom>
                <a:solidFill>
                  <a:sysClr val="windowText" lastClr="000000">
                    <a:alpha val="58000"/>
                  </a:sysClr>
                </a:solidFill>
                <a:ln w="12700" cap="flat" cmpd="sng" algn="ctr">
                  <a:solidFill>
                    <a:schemeClr val="tx1"/>
                  </a:solidFill>
                  <a:prstDash val="solid"/>
                  <a:miter lim="800000"/>
                </a:ln>
                <a:effectLst>
                  <a:glow rad="228600">
                    <a:srgbClr val="A5A5A5">
                      <a:satMod val="175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200">
                    <a:solidFill>
                      <a:prstClr val="white"/>
                    </a:solidFill>
                  </a:endParaRPr>
                </a:p>
              </p:txBody>
            </p:sp>
            <p:sp>
              <p:nvSpPr>
                <p:cNvPr id="32" name="מלבן 31"/>
                <p:cNvSpPr/>
                <p:nvPr/>
              </p:nvSpPr>
              <p:spPr>
                <a:xfrm>
                  <a:off x="4674825" y="6060140"/>
                  <a:ext cx="1728000" cy="410590"/>
                </a:xfrm>
                <a:prstGeom prst="rect">
                  <a:avLst/>
                </a:prstGeom>
                <a:solidFill>
                  <a:sysClr val="windowText" lastClr="000000">
                    <a:alpha val="58000"/>
                  </a:sysClr>
                </a:solidFill>
                <a:ln w="12700" cap="flat" cmpd="sng" algn="ctr">
                  <a:solidFill>
                    <a:schemeClr val="tx1"/>
                  </a:solidFill>
                  <a:prstDash val="solid"/>
                  <a:miter lim="800000"/>
                </a:ln>
                <a:effectLst>
                  <a:glow rad="228600">
                    <a:srgbClr val="A5A5A5">
                      <a:satMod val="175000"/>
                      <a:alpha val="40000"/>
                    </a:srgbClr>
                  </a:glow>
                </a:effectLst>
              </p:spPr>
              <p:txBody>
                <a:bodyPr rot="0" spcFirstLastPara="0" vert="horz" wrap="square" lIns="51435" tIns="25718" rIns="51435" bIns="25718" numCol="1" spcCol="0" rtlCol="1" fromWordArt="0" anchor="ctr" anchorCtr="0" forceAA="0" compatLnSpc="1">
                  <a:prstTxWarp prst="textNoShape">
                    <a:avLst/>
                  </a:prstTxWarp>
                  <a:noAutofit/>
                </a:bodyPr>
                <a:lstStyle/>
                <a:p>
                  <a:pPr algn="ctr" rtl="1"/>
                  <a:r>
                    <a:rPr lang="he-IL" sz="1200" b="1" dirty="0">
                      <a:solidFill>
                        <a:schemeClr val="bg1"/>
                      </a:solidFill>
                      <a:cs typeface="Guttman Hatzvi" panose="02010401010101010101" pitchFamily="2" charset="-79"/>
                      <a:sym typeface="Wingdings" pitchFamily="2" charset="2"/>
                    </a:rPr>
                    <a:t>352 </a:t>
                  </a:r>
                  <a:endParaRPr lang="he-IL" sz="1200" b="1" dirty="0" smtClean="0">
                    <a:solidFill>
                      <a:schemeClr val="bg1"/>
                    </a:solidFill>
                    <a:cs typeface="Guttman Hatzvi" panose="02010401010101010101" pitchFamily="2" charset="-79"/>
                    <a:sym typeface="Wingdings" pitchFamily="2" charset="2"/>
                  </a:endParaRPr>
                </a:p>
                <a:p>
                  <a:pPr algn="ctr" rtl="1"/>
                  <a:r>
                    <a:rPr lang="he-IL" sz="1100" b="1" dirty="0" smtClean="0">
                      <a:solidFill>
                        <a:schemeClr val="bg1"/>
                      </a:solidFill>
                      <a:cs typeface="Guttman Hatzvi" panose="02010401010101010101" pitchFamily="2" charset="-79"/>
                      <a:sym typeface="Wingdings" pitchFamily="2" charset="2"/>
                    </a:rPr>
                    <a:t>כלי </a:t>
                  </a:r>
                  <a:r>
                    <a:rPr lang="he-IL" sz="1100" b="1" dirty="0">
                      <a:solidFill>
                        <a:schemeClr val="bg1"/>
                      </a:solidFill>
                      <a:cs typeface="Guttman Hatzvi" panose="02010401010101010101" pitchFamily="2" charset="-79"/>
                      <a:sym typeface="Wingdings" pitchFamily="2" charset="2"/>
                    </a:rPr>
                    <a:t>שייט</a:t>
                  </a:r>
                  <a:endParaRPr lang="he-IL" sz="1100" b="1" dirty="0">
                    <a:solidFill>
                      <a:schemeClr val="bg1"/>
                    </a:solidFill>
                    <a:cs typeface="Guttman Hatzvi" panose="02010401010101010101" pitchFamily="2" charset="-79"/>
                  </a:endParaRPr>
                </a:p>
              </p:txBody>
            </p:sp>
          </p:grpSp>
          <p:pic>
            <p:nvPicPr>
              <p:cNvPr id="35" name="An object"/>
              <p:cNvPicPr>
                <a:picLocks noChangeAspect="1"/>
              </p:cNvPicPr>
              <p:nvPr/>
            </p:nvPicPr>
            <p:blipFill rotWithShape="1">
              <a:blip r:embed="rId10" cstate="print">
                <a:extLst>
                  <a:ext uri="{28A0092B-C50C-407E-A947-70E740481C1C}">
                    <a14:useLocalDpi xmlns:a14="http://schemas.microsoft.com/office/drawing/2010/main" val="0"/>
                  </a:ext>
                </a:extLst>
              </a:blip>
              <a:srcRect l="11976" t="17512" r="14585"/>
              <a:stretch/>
            </p:blipFill>
            <p:spPr>
              <a:xfrm>
                <a:off x="3079911" y="5406206"/>
                <a:ext cx="1236356" cy="727163"/>
              </a:xfrm>
              <a:prstGeom prst="rect">
                <a:avLst/>
              </a:prstGeom>
              <a:ln w="3175">
                <a:solidFill>
                  <a:schemeClr val="tx1"/>
                </a:solidFill>
              </a:ln>
            </p:spPr>
          </p:pic>
        </p:grpSp>
        <p:grpSp>
          <p:nvGrpSpPr>
            <p:cNvPr id="7" name="קבוצה 6"/>
            <p:cNvGrpSpPr/>
            <p:nvPr/>
          </p:nvGrpSpPr>
          <p:grpSpPr>
            <a:xfrm>
              <a:off x="6735825" y="5431906"/>
              <a:ext cx="1244603" cy="1021429"/>
              <a:chOff x="7875730" y="5394063"/>
              <a:chExt cx="1244603" cy="1021429"/>
            </a:xfrm>
          </p:grpSpPr>
          <p:grpSp>
            <p:nvGrpSpPr>
              <p:cNvPr id="20" name="קבוצה 19"/>
              <p:cNvGrpSpPr/>
              <p:nvPr/>
            </p:nvGrpSpPr>
            <p:grpSpPr>
              <a:xfrm>
                <a:off x="7875730" y="5417905"/>
                <a:ext cx="1244603" cy="997587"/>
                <a:chOff x="4674825" y="5085685"/>
                <a:chExt cx="1728000" cy="1385045"/>
              </a:xfrm>
            </p:grpSpPr>
            <p:sp>
              <p:nvSpPr>
                <p:cNvPr id="21" name="מלבן 20"/>
                <p:cNvSpPr/>
                <p:nvPr/>
              </p:nvSpPr>
              <p:spPr>
                <a:xfrm>
                  <a:off x="4674825" y="5085685"/>
                  <a:ext cx="1728000" cy="1026422"/>
                </a:xfrm>
                <a:prstGeom prst="rect">
                  <a:avLst/>
                </a:prstGeom>
                <a:solidFill>
                  <a:sysClr val="windowText" lastClr="000000">
                    <a:alpha val="58000"/>
                  </a:sysClr>
                </a:solidFill>
                <a:ln w="12700" cap="flat" cmpd="sng" algn="ctr">
                  <a:solidFill>
                    <a:schemeClr val="tx1"/>
                  </a:solidFill>
                  <a:prstDash val="solid"/>
                  <a:miter lim="800000"/>
                </a:ln>
                <a:effectLst>
                  <a:glow rad="228600">
                    <a:srgbClr val="A5A5A5">
                      <a:satMod val="175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200">
                    <a:solidFill>
                      <a:prstClr val="white"/>
                    </a:solidFill>
                  </a:endParaRPr>
                </a:p>
              </p:txBody>
            </p:sp>
            <p:sp>
              <p:nvSpPr>
                <p:cNvPr id="22" name="מלבן 21"/>
                <p:cNvSpPr/>
                <p:nvPr/>
              </p:nvSpPr>
              <p:spPr>
                <a:xfrm>
                  <a:off x="4674825" y="6060140"/>
                  <a:ext cx="1728000" cy="410590"/>
                </a:xfrm>
                <a:prstGeom prst="rect">
                  <a:avLst/>
                </a:prstGeom>
                <a:solidFill>
                  <a:sysClr val="windowText" lastClr="000000">
                    <a:alpha val="58000"/>
                  </a:sysClr>
                </a:solidFill>
                <a:ln w="12700" cap="flat" cmpd="sng" algn="ctr">
                  <a:solidFill>
                    <a:schemeClr val="tx1"/>
                  </a:solidFill>
                  <a:prstDash val="solid"/>
                  <a:miter lim="800000"/>
                </a:ln>
                <a:effectLst>
                  <a:glow rad="228600">
                    <a:srgbClr val="A5A5A5">
                      <a:satMod val="175000"/>
                      <a:alpha val="40000"/>
                    </a:srgbClr>
                  </a:glow>
                </a:effectLst>
              </p:spPr>
              <p:txBody>
                <a:bodyPr rot="0" spcFirstLastPara="0" vert="horz" wrap="square" lIns="51435" tIns="25718" rIns="51435" bIns="25718" numCol="1" spcCol="0" rtlCol="1" fromWordArt="0" anchor="ctr" anchorCtr="0" forceAA="0" compatLnSpc="1">
                  <a:prstTxWarp prst="textNoShape">
                    <a:avLst/>
                  </a:prstTxWarp>
                  <a:noAutofit/>
                </a:bodyPr>
                <a:lstStyle/>
                <a:p>
                  <a:pPr algn="ctr" rtl="1"/>
                  <a:r>
                    <a:rPr lang="en-US" sz="1050" b="1" dirty="0">
                      <a:solidFill>
                        <a:schemeClr val="bg1"/>
                      </a:solidFill>
                      <a:cs typeface="Guttman Hatzvi" panose="02010401010101010101" pitchFamily="2" charset="-79"/>
                      <a:sym typeface="Wingdings" pitchFamily="2" charset="2"/>
                    </a:rPr>
                    <a:t> </a:t>
                  </a:r>
                  <a:r>
                    <a:rPr lang="he-IL" sz="1050" b="1" dirty="0">
                      <a:solidFill>
                        <a:schemeClr val="bg1"/>
                      </a:solidFill>
                      <a:cs typeface="Guttman Hatzvi" panose="02010401010101010101" pitchFamily="2" charset="-79"/>
                      <a:sym typeface="Wingdings" pitchFamily="2" charset="2"/>
                    </a:rPr>
                    <a:t> 397,000 חיילים</a:t>
                  </a:r>
                  <a:endParaRPr lang="he-IL" sz="1050" b="1" dirty="0">
                    <a:solidFill>
                      <a:schemeClr val="bg1"/>
                    </a:solidFill>
                    <a:cs typeface="Guttman Hatzvi" panose="02010401010101010101" pitchFamily="2" charset="-79"/>
                  </a:endParaRPr>
                </a:p>
              </p:txBody>
            </p:sp>
          </p:grpSp>
          <p:pic>
            <p:nvPicPr>
              <p:cNvPr id="6" name="תמונה 5"/>
              <p:cNvPicPr>
                <a:picLocks noChangeAspect="1"/>
              </p:cNvPicPr>
              <p:nvPr/>
            </p:nvPicPr>
            <p:blipFill rotWithShape="1">
              <a:blip r:embed="rId11" cstate="print">
                <a:extLst>
                  <a:ext uri="{28A0092B-C50C-407E-A947-70E740481C1C}">
                    <a14:useLocalDpi xmlns:a14="http://schemas.microsoft.com/office/drawing/2010/main" val="0"/>
                  </a:ext>
                </a:extLst>
              </a:blip>
              <a:srcRect l="11818" r="10374"/>
              <a:stretch/>
            </p:blipFill>
            <p:spPr>
              <a:xfrm>
                <a:off x="7875730" y="5394063"/>
                <a:ext cx="1244603" cy="744878"/>
              </a:xfrm>
              <a:prstGeom prst="rect">
                <a:avLst/>
              </a:prstGeom>
              <a:ln w="3175">
                <a:solidFill>
                  <a:schemeClr val="tx1"/>
                </a:solidFill>
              </a:ln>
            </p:spPr>
          </p:pic>
        </p:grpSp>
      </p:grpSp>
      <p:sp>
        <p:nvSpPr>
          <p:cNvPr id="33" name="מלבן 32"/>
          <p:cNvSpPr/>
          <p:nvPr/>
        </p:nvSpPr>
        <p:spPr bwMode="auto">
          <a:xfrm>
            <a:off x="2811660" y="3737395"/>
            <a:ext cx="3824661" cy="467154"/>
          </a:xfrm>
          <a:prstGeom prst="rect">
            <a:avLst/>
          </a:prstGeom>
          <a:solidFill>
            <a:srgbClr val="C00000"/>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lIns="36000" rIns="36000" rtlCol="1" anchor="ctr"/>
          <a:lstStyle/>
          <a:p>
            <a:pPr algn="ctr" rtl="1" fontAlgn="base">
              <a:spcBef>
                <a:spcPct val="50000"/>
              </a:spcBef>
              <a:spcAft>
                <a:spcPct val="0"/>
              </a:spcAft>
            </a:pPr>
            <a:r>
              <a:rPr lang="he-IL" b="1" dirty="0">
                <a:solidFill>
                  <a:schemeClr val="bg1"/>
                </a:solidFill>
                <a:cs typeface="Guttman Hatzvi" panose="02010401010101010101" pitchFamily="2" charset="-79"/>
                <a:sym typeface="Wingdings" pitchFamily="2" charset="2"/>
              </a:rPr>
              <a:t>תורכיה-ישראל (קפריסין/יוון)</a:t>
            </a:r>
          </a:p>
        </p:txBody>
      </p:sp>
      <p:pic>
        <p:nvPicPr>
          <p:cNvPr id="36" name="Picture 4" descr="Image result for nato infographic">
            <a:extLst>
              <a:ext uri="{FF2B5EF4-FFF2-40B4-BE49-F238E27FC236}">
                <a16:creationId xmlns:a16="http://schemas.microsoft.com/office/drawing/2014/main" xmlns="" id="{9177E1C5-4554-442A-B3D1-663507C2D02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642" y="6000970"/>
            <a:ext cx="5157692" cy="314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129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תמונה 1" descr="image001"/>
          <p:cNvPicPr>
            <a:picLocks noChangeAspect="1" noChangeArrowheads="1"/>
          </p:cNvPicPr>
          <p:nvPr/>
        </p:nvPicPr>
        <p:blipFill rotWithShape="1">
          <a:blip r:embed="rId4">
            <a:extLst>
              <a:ext uri="{28A0092B-C50C-407E-A947-70E740481C1C}">
                <a14:useLocalDpi xmlns:a14="http://schemas.microsoft.com/office/drawing/2010/main" val="0"/>
              </a:ext>
            </a:extLst>
          </a:blip>
          <a:srcRect t="16394" b="4918"/>
          <a:stretch/>
        </p:blipFill>
        <p:spPr bwMode="auto">
          <a:xfrm>
            <a:off x="304800" y="1295400"/>
            <a:ext cx="6096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כותרת 1"/>
          <p:cNvSpPr>
            <a:spLocks noGrp="1"/>
          </p:cNvSpPr>
          <p:nvPr>
            <p:ph type="ctrTitle" sz="quarter"/>
          </p:nvPr>
        </p:nvSpPr>
        <p:spPr>
          <a:xfrm>
            <a:off x="0" y="340710"/>
            <a:ext cx="6680920" cy="878490"/>
          </a:xfrm>
        </p:spPr>
        <p:txBody>
          <a:bodyPr anchor="ctr">
            <a:normAutofit fontScale="90000"/>
          </a:bodyPr>
          <a:lstStyle/>
          <a:p>
            <a:pPr algn="ctr"/>
            <a:r>
              <a:rPr lang="he-IL" sz="2800" b="1" dirty="0">
                <a:solidFill>
                  <a:prstClr val="black"/>
                </a:solidFill>
                <a:latin typeface="Guttman Hatzvi" panose="02010401010101010101" pitchFamily="2" charset="-79"/>
                <a:ea typeface="+mn-ea"/>
                <a:cs typeface="Guttman Hatzvi" panose="02010401010101010101" pitchFamily="2" charset="-79"/>
              </a:rPr>
              <a:t>וקטורים מרכזיים </a:t>
            </a:r>
            <a:br>
              <a:rPr lang="he-IL" sz="2800" b="1" dirty="0">
                <a:solidFill>
                  <a:prstClr val="black"/>
                </a:solidFill>
                <a:latin typeface="Guttman Hatzvi" panose="02010401010101010101" pitchFamily="2" charset="-79"/>
                <a:ea typeface="+mn-ea"/>
                <a:cs typeface="Guttman Hatzvi" panose="02010401010101010101" pitchFamily="2" charset="-79"/>
              </a:rPr>
            </a:br>
            <a:r>
              <a:rPr lang="he-IL" sz="2800" b="1" dirty="0">
                <a:solidFill>
                  <a:prstClr val="black"/>
                </a:solidFill>
                <a:latin typeface="Guttman Hatzvi" panose="02010401010101010101" pitchFamily="2" charset="-79"/>
                <a:ea typeface="+mn-ea"/>
                <a:cs typeface="Guttman Hatzvi" panose="02010401010101010101" pitchFamily="2" charset="-79"/>
              </a:rPr>
              <a:t>אל מול הברית</a:t>
            </a:r>
          </a:p>
        </p:txBody>
      </p:sp>
      <p:sp>
        <p:nvSpPr>
          <p:cNvPr id="44" name="TextBox 43"/>
          <p:cNvSpPr txBox="1"/>
          <p:nvPr/>
        </p:nvSpPr>
        <p:spPr>
          <a:xfrm>
            <a:off x="2341636" y="5300212"/>
            <a:ext cx="2387192" cy="334707"/>
          </a:xfrm>
          <a:prstGeom prst="rect">
            <a:avLst/>
          </a:prstGeom>
          <a:noFill/>
        </p:spPr>
        <p:txBody>
          <a:bodyPr wrap="none" rtlCol="1">
            <a:spAutoFit/>
          </a:bodyPr>
          <a:lstStyle/>
          <a:p>
            <a:pPr algn="ctr" defTabSz="288429">
              <a:defRPr/>
            </a:pPr>
            <a:r>
              <a:rPr lang="he-IL" sz="1575" b="1" dirty="0">
                <a:solidFill>
                  <a:prstClr val="black"/>
                </a:solidFill>
                <a:latin typeface="Guttman Hatzvi" panose="02010401010101010101" pitchFamily="2" charset="-79"/>
                <a:cs typeface="Guttman Hatzvi" panose="02010401010101010101" pitchFamily="2" charset="-79"/>
              </a:rPr>
              <a:t>נאט"ו – חתימה ישראלית</a:t>
            </a:r>
          </a:p>
        </p:txBody>
      </p:sp>
      <p:pic>
        <p:nvPicPr>
          <p:cNvPr id="45" name="Picture 5" descr="C:\Users\s7723402\Desktop\Drive D\World 4.jpg"/>
          <p:cNvPicPr>
            <a:picLocks noChangeAspect="1" noChangeArrowheads="1"/>
          </p:cNvPicPr>
          <p:nvPr/>
        </p:nvPicPr>
        <p:blipFill rotWithShape="1">
          <a:blip r:embed="rId5" cstate="print">
            <a:clrChange>
              <a:clrFrom>
                <a:srgbClr val="FFFFFF"/>
              </a:clrFrom>
              <a:clrTo>
                <a:srgbClr val="FFFFFF">
                  <a:alpha val="0"/>
                </a:srgbClr>
              </a:clrTo>
            </a:clrChange>
            <a:duotone>
              <a:prstClr val="black"/>
              <a:schemeClr val="tx2">
                <a:tint val="45000"/>
                <a:satMod val="400000"/>
              </a:schemeClr>
            </a:duotone>
            <a:extLst>
              <a:ext uri="{BEBA8EAE-BF5A-486C-A8C5-ECC9F3942E4B}">
                <a14:imgProps xmlns:a14="http://schemas.microsoft.com/office/drawing/2010/main">
                  <a14:imgLayer r:embed="rId6">
                    <a14:imgEffect>
                      <a14:colorTemperature colorTemp="6138"/>
                    </a14:imgEffect>
                    <a14:imgEffect>
                      <a14:brightnessContrast bright="5000"/>
                    </a14:imgEffect>
                  </a14:imgLayer>
                </a14:imgProps>
              </a:ext>
            </a:extLst>
          </a:blip>
          <a:srcRect l="27713" t="14178" r="41949" b="59643"/>
          <a:stretch/>
        </p:blipFill>
        <p:spPr bwMode="auto">
          <a:xfrm>
            <a:off x="0" y="5791200"/>
            <a:ext cx="6859457" cy="3020254"/>
          </a:xfrm>
          <a:prstGeom prst="rect">
            <a:avLst/>
          </a:prstGeom>
          <a:noFill/>
          <a:ln w="9525">
            <a:noFill/>
            <a:miter lim="800000"/>
            <a:headEnd/>
            <a:tailEnd/>
          </a:ln>
        </p:spPr>
      </p:pic>
      <p:sp>
        <p:nvSpPr>
          <p:cNvPr id="46" name="אליפסה 123"/>
          <p:cNvSpPr>
            <a:spLocks noChangeArrowheads="1"/>
          </p:cNvSpPr>
          <p:nvPr/>
        </p:nvSpPr>
        <p:spPr bwMode="auto">
          <a:xfrm>
            <a:off x="1162205" y="8016278"/>
            <a:ext cx="80368" cy="80368"/>
          </a:xfrm>
          <a:prstGeom prst="ellipse">
            <a:avLst/>
          </a:pr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13"/>
          </a:p>
        </p:txBody>
      </p:sp>
      <p:cxnSp>
        <p:nvCxnSpPr>
          <p:cNvPr id="47" name="Shape 8"/>
          <p:cNvCxnSpPr>
            <a:stCxn id="51" idx="1"/>
            <a:endCxn id="46" idx="0"/>
          </p:cNvCxnSpPr>
          <p:nvPr/>
        </p:nvCxnSpPr>
        <p:spPr bwMode="auto">
          <a:xfrm rot="10800000" flipV="1">
            <a:off x="1202389" y="6875426"/>
            <a:ext cx="1147965" cy="1140852"/>
          </a:xfrm>
          <a:prstGeom prst="bentConnector2">
            <a:avLst/>
          </a:prstGeom>
          <a:noFill/>
          <a:ln w="38100" cap="flat" cmpd="sng" algn="ctr">
            <a:solidFill>
              <a:srgbClr val="00B050"/>
            </a:solidFill>
            <a:prstDash val="solid"/>
            <a:round/>
            <a:headEnd type="none" w="med" len="med"/>
            <a:tailEnd type="none" w="med" len="med"/>
          </a:ln>
          <a:effectLst/>
        </p:spPr>
      </p:cxnSp>
      <p:cxnSp>
        <p:nvCxnSpPr>
          <p:cNvPr id="48" name="Shape 8"/>
          <p:cNvCxnSpPr>
            <a:stCxn id="50" idx="3"/>
            <a:endCxn id="67" idx="0"/>
          </p:cNvCxnSpPr>
          <p:nvPr/>
        </p:nvCxnSpPr>
        <p:spPr bwMode="auto">
          <a:xfrm>
            <a:off x="4185326" y="6875426"/>
            <a:ext cx="885932" cy="307118"/>
          </a:xfrm>
          <a:prstGeom prst="bentConnector2">
            <a:avLst/>
          </a:prstGeom>
          <a:noFill/>
          <a:ln w="38100" cap="flat" cmpd="sng" algn="ctr">
            <a:solidFill>
              <a:srgbClr val="00B050"/>
            </a:solidFill>
            <a:prstDash val="solid"/>
            <a:round/>
            <a:headEnd type="none" w="med" len="med"/>
            <a:tailEnd type="none" w="med" len="med"/>
          </a:ln>
          <a:effectLst/>
        </p:spPr>
      </p:cxnSp>
      <p:sp>
        <p:nvSpPr>
          <p:cNvPr id="49" name="מלבן 48"/>
          <p:cNvSpPr/>
          <p:nvPr/>
        </p:nvSpPr>
        <p:spPr bwMode="auto">
          <a:xfrm>
            <a:off x="2367180" y="6536058"/>
            <a:ext cx="1809012" cy="509682"/>
          </a:xfrm>
          <a:prstGeom prst="rect">
            <a:avLst/>
          </a:prstGeom>
          <a:solidFill>
            <a:sysClr val="window" lastClr="FFFFFF">
              <a:lumMod val="85000"/>
              <a:alpha val="82000"/>
            </a:sysClr>
          </a:solidFill>
          <a:ln w="9525" cap="flat" cmpd="sng" algn="ctr">
            <a:solidFill>
              <a:schemeClr val="bg1"/>
            </a:solidFill>
            <a:prstDash val="solid"/>
            <a:headEnd type="none" w="med" len="med"/>
            <a:tailEnd type="none" w="med" len="med"/>
          </a:ln>
          <a:effectLst>
            <a:outerShdw blurRad="40000" dist="20000" dir="5400000" rotWithShape="0">
              <a:srgbClr val="000000">
                <a:alpha val="38000"/>
              </a:srgbClr>
            </a:outerShdw>
          </a:effectLst>
        </p:spPr>
        <p:txBody>
          <a:bodyPr rtlCol="1" anchor="ctr"/>
          <a:lstStyle/>
          <a:p>
            <a:pPr algn="ctr">
              <a:defRPr/>
            </a:pPr>
            <a:r>
              <a:rPr lang="he-IL" sz="788" b="1" kern="0" dirty="0">
                <a:latin typeface="Guttman Hatzvi" pitchFamily="2" charset="-79"/>
                <a:cs typeface="Guttman Hatzvi" pitchFamily="2" charset="-79"/>
              </a:rPr>
              <a:t>מפקדות ראשיות</a:t>
            </a:r>
          </a:p>
          <a:p>
            <a:pPr algn="ctr">
              <a:defRPr/>
            </a:pPr>
            <a:endParaRPr lang="he-IL" sz="788" b="1" kern="0" dirty="0">
              <a:latin typeface="Guttman Hatzvi" pitchFamily="2" charset="-79"/>
              <a:cs typeface="Guttman Hatzvi" pitchFamily="2" charset="-79"/>
            </a:endParaRPr>
          </a:p>
          <a:p>
            <a:pPr algn="ctr">
              <a:defRPr/>
            </a:pPr>
            <a:endParaRPr lang="he-IL" sz="788" b="1" kern="0" dirty="0">
              <a:latin typeface="Guttman Hatzvi" pitchFamily="2" charset="-79"/>
              <a:cs typeface="Guttman Hatzvi" pitchFamily="2" charset="-79"/>
            </a:endParaRPr>
          </a:p>
          <a:p>
            <a:pPr algn="ctr">
              <a:defRPr/>
            </a:pPr>
            <a:endParaRPr lang="he-IL" sz="788" b="1" kern="0" dirty="0">
              <a:latin typeface="Guttman Hatzvi" pitchFamily="2" charset="-79"/>
              <a:cs typeface="Guttman Hatzvi" pitchFamily="2" charset="-79"/>
            </a:endParaRPr>
          </a:p>
        </p:txBody>
      </p:sp>
      <p:sp>
        <p:nvSpPr>
          <p:cNvPr id="50" name="מלבן 49"/>
          <p:cNvSpPr/>
          <p:nvPr/>
        </p:nvSpPr>
        <p:spPr>
          <a:xfrm>
            <a:off x="3274813" y="6737471"/>
            <a:ext cx="910513" cy="275909"/>
          </a:xfrm>
          <a:prstGeom prst="rect">
            <a:avLst/>
          </a:prstGeom>
          <a:solidFill>
            <a:schemeClr val="tx2">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700" b="1" dirty="0"/>
              <a:t>Allied Command</a:t>
            </a:r>
          </a:p>
          <a:p>
            <a:pPr algn="ctr"/>
            <a:r>
              <a:rPr lang="en-US" sz="700" b="1" dirty="0"/>
              <a:t>Operations</a:t>
            </a:r>
          </a:p>
        </p:txBody>
      </p:sp>
      <p:sp>
        <p:nvSpPr>
          <p:cNvPr id="51" name="מלבן 50"/>
          <p:cNvSpPr/>
          <p:nvPr/>
        </p:nvSpPr>
        <p:spPr>
          <a:xfrm>
            <a:off x="2350354" y="6737471"/>
            <a:ext cx="910513" cy="275909"/>
          </a:xfrm>
          <a:prstGeom prst="rect">
            <a:avLst/>
          </a:prstGeom>
          <a:solidFill>
            <a:schemeClr val="tx2">
              <a:lumMod val="20000"/>
              <a:lumOff val="80000"/>
              <a:alpha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700" b="1" dirty="0">
                <a:solidFill>
                  <a:schemeClr val="tx1"/>
                </a:solidFill>
              </a:rPr>
              <a:t>Allied Command</a:t>
            </a:r>
            <a:endParaRPr lang="en-US" sz="600" b="1" dirty="0">
              <a:solidFill>
                <a:schemeClr val="tx1"/>
              </a:solidFill>
            </a:endParaRPr>
          </a:p>
          <a:p>
            <a:pPr algn="ctr"/>
            <a:r>
              <a:rPr lang="en-US" sz="700" b="1" dirty="0">
                <a:solidFill>
                  <a:schemeClr val="tx1"/>
                </a:solidFill>
              </a:rPr>
              <a:t>Transformation</a:t>
            </a:r>
            <a:endParaRPr lang="he-IL" sz="700" b="1" dirty="0">
              <a:solidFill>
                <a:schemeClr val="tx1"/>
              </a:solidFill>
            </a:endParaRPr>
          </a:p>
        </p:txBody>
      </p:sp>
      <p:sp>
        <p:nvSpPr>
          <p:cNvPr id="52" name="אליפסה 123"/>
          <p:cNvSpPr>
            <a:spLocks noChangeArrowheads="1"/>
          </p:cNvSpPr>
          <p:nvPr/>
        </p:nvSpPr>
        <p:spPr bwMode="auto">
          <a:xfrm>
            <a:off x="4788479" y="7212970"/>
            <a:ext cx="80368" cy="80368"/>
          </a:xfrm>
          <a:prstGeom prst="ellipse">
            <a:avLst/>
          </a:prstGeom>
          <a:solidFill>
            <a:srgbClr val="C00000"/>
          </a:solidFill>
          <a:ln w="63500" algn="ctr">
            <a:noFill/>
            <a:round/>
            <a:headEnd/>
            <a:tailEnd/>
          </a:ln>
          <a:scene3d>
            <a:camera prst="orthographicFront"/>
            <a:lightRig rig="threePt" dir="t"/>
          </a:scene3d>
          <a:sp3d>
            <a:bevelT w="114300" prst="artDeco"/>
          </a:sp3d>
        </p:spPr>
        <p:txBody>
          <a:bodyPr anchor="ctr"/>
          <a:lstStyle/>
          <a:p>
            <a:pPr>
              <a:defRPr/>
            </a:pPr>
            <a:endParaRPr lang="he-IL" sz="1013" kern="0">
              <a:solidFill>
                <a:prstClr val="black"/>
              </a:solidFill>
            </a:endParaRPr>
          </a:p>
        </p:txBody>
      </p:sp>
      <p:cxnSp>
        <p:nvCxnSpPr>
          <p:cNvPr id="53" name="Shape 8"/>
          <p:cNvCxnSpPr>
            <a:stCxn id="58" idx="3"/>
            <a:endCxn id="52" idx="2"/>
          </p:cNvCxnSpPr>
          <p:nvPr/>
        </p:nvCxnSpPr>
        <p:spPr bwMode="auto">
          <a:xfrm flipV="1">
            <a:off x="4172817" y="7253154"/>
            <a:ext cx="615662" cy="75242"/>
          </a:xfrm>
          <a:prstGeom prst="bentConnector3">
            <a:avLst>
              <a:gd name="adj1" fmla="val 50000"/>
            </a:avLst>
          </a:prstGeom>
          <a:noFill/>
          <a:ln w="38100" cap="flat" cmpd="sng" algn="ctr">
            <a:solidFill>
              <a:srgbClr val="00B050"/>
            </a:solidFill>
            <a:prstDash val="solid"/>
            <a:round/>
            <a:headEnd type="none" w="med" len="med"/>
            <a:tailEnd type="none" w="med" len="med"/>
          </a:ln>
          <a:effectLst/>
        </p:spPr>
      </p:cxnSp>
      <p:cxnSp>
        <p:nvCxnSpPr>
          <p:cNvPr id="54" name="Shape 8"/>
          <p:cNvCxnSpPr>
            <a:stCxn id="55" idx="2"/>
          </p:cNvCxnSpPr>
          <p:nvPr/>
        </p:nvCxnSpPr>
        <p:spPr bwMode="auto">
          <a:xfrm rot="5400000">
            <a:off x="5856662" y="6641056"/>
            <a:ext cx="643691" cy="188189"/>
          </a:xfrm>
          <a:prstGeom prst="bentConnector2">
            <a:avLst/>
          </a:prstGeom>
          <a:noFill/>
          <a:ln w="38100" cap="flat" cmpd="sng" algn="ctr">
            <a:solidFill>
              <a:srgbClr val="00B050"/>
            </a:solidFill>
            <a:prstDash val="solid"/>
            <a:round/>
            <a:headEnd type="none" w="med" len="med"/>
            <a:tailEnd type="none" w="med" len="med"/>
          </a:ln>
          <a:effectLst/>
        </p:spPr>
      </p:cxnSp>
      <p:sp>
        <p:nvSpPr>
          <p:cNvPr id="55" name="מלבן 54"/>
          <p:cNvSpPr/>
          <p:nvPr/>
        </p:nvSpPr>
        <p:spPr>
          <a:xfrm>
            <a:off x="5874386" y="6090508"/>
            <a:ext cx="796431" cy="322797"/>
          </a:xfrm>
          <a:prstGeom prst="rect">
            <a:avLst/>
          </a:prstGeom>
          <a:solidFill>
            <a:schemeClr val="tx2">
              <a:lumMod val="60000"/>
              <a:lumOff val="40000"/>
              <a:alpha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600" b="1" dirty="0">
                <a:solidFill>
                  <a:schemeClr val="bg1"/>
                </a:solidFill>
                <a:latin typeface="Guttman Hatzvi" panose="02010401010101010101" pitchFamily="2" charset="-79"/>
                <a:cs typeface="Guttman Hatzvi" panose="02010401010101010101" pitchFamily="2" charset="-79"/>
              </a:rPr>
              <a:t>שת"פ תקשורת אסטרטגית והגנת תשתיות- בלטיות</a:t>
            </a:r>
            <a:endParaRPr lang="he-IL" sz="600" b="1" dirty="0">
              <a:solidFill>
                <a:schemeClr val="bg1"/>
              </a:solidFill>
              <a:latin typeface="Guttman Hatzvi" panose="02010401010101010101" pitchFamily="2" charset="-79"/>
              <a:cs typeface="Guttman Hatzvi" panose="02010401010101010101" pitchFamily="2" charset="-79"/>
            </a:endParaRPr>
          </a:p>
        </p:txBody>
      </p:sp>
      <p:cxnSp>
        <p:nvCxnSpPr>
          <p:cNvPr id="56" name="Shape 8"/>
          <p:cNvCxnSpPr>
            <a:stCxn id="57" idx="2"/>
          </p:cNvCxnSpPr>
          <p:nvPr/>
        </p:nvCxnSpPr>
        <p:spPr bwMode="auto">
          <a:xfrm rot="16200000" flipH="1">
            <a:off x="4975018" y="6447287"/>
            <a:ext cx="790137" cy="719908"/>
          </a:xfrm>
          <a:prstGeom prst="bentConnector3">
            <a:avLst>
              <a:gd name="adj1" fmla="val 50000"/>
            </a:avLst>
          </a:prstGeom>
          <a:noFill/>
          <a:ln w="38100" cap="flat" cmpd="sng" algn="ctr">
            <a:solidFill>
              <a:srgbClr val="00B050"/>
            </a:solidFill>
            <a:prstDash val="solid"/>
            <a:round/>
            <a:headEnd type="none" w="med" len="med"/>
            <a:tailEnd type="none" w="med" len="med"/>
          </a:ln>
          <a:effectLst/>
        </p:spPr>
      </p:cxnSp>
      <p:sp>
        <p:nvSpPr>
          <p:cNvPr id="57" name="מלבן 56"/>
          <p:cNvSpPr/>
          <p:nvPr/>
        </p:nvSpPr>
        <p:spPr>
          <a:xfrm>
            <a:off x="4573739" y="6090508"/>
            <a:ext cx="872788" cy="321665"/>
          </a:xfrm>
          <a:prstGeom prst="rect">
            <a:avLst/>
          </a:prstGeom>
          <a:solidFill>
            <a:schemeClr val="tx2">
              <a:lumMod val="20000"/>
              <a:lumOff val="80000"/>
              <a:alpha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675" b="1" dirty="0">
                <a:solidFill>
                  <a:schemeClr val="tx1"/>
                </a:solidFill>
                <a:latin typeface="Guttman Hatzvi" panose="02010401010101010101" pitchFamily="2" charset="-79"/>
                <a:cs typeface="Guttman Hatzvi" panose="02010401010101010101" pitchFamily="2" charset="-79"/>
              </a:rPr>
              <a:t>הכשרות בבי"ס נאט"ו בגרמניה (</a:t>
            </a:r>
            <a:r>
              <a:rPr lang="he-IL" sz="675" b="1" dirty="0" err="1">
                <a:solidFill>
                  <a:schemeClr val="tx1"/>
                </a:solidFill>
                <a:latin typeface="Guttman Hatzvi" panose="02010401010101010101" pitchFamily="2" charset="-79"/>
                <a:cs typeface="Guttman Hatzvi" panose="02010401010101010101" pitchFamily="2" charset="-79"/>
              </a:rPr>
              <a:t>אוברמגאו</a:t>
            </a:r>
            <a:r>
              <a:rPr lang="he-IL" sz="675" b="1" dirty="0">
                <a:solidFill>
                  <a:schemeClr val="tx1"/>
                </a:solidFill>
                <a:latin typeface="Guttman Hatzvi" panose="02010401010101010101" pitchFamily="2" charset="-79"/>
                <a:cs typeface="Guttman Hatzvi" panose="02010401010101010101" pitchFamily="2" charset="-79"/>
              </a:rPr>
              <a:t>)</a:t>
            </a:r>
          </a:p>
        </p:txBody>
      </p:sp>
      <p:sp>
        <p:nvSpPr>
          <p:cNvPr id="58" name="מלבן 57"/>
          <p:cNvSpPr/>
          <p:nvPr/>
        </p:nvSpPr>
        <p:spPr>
          <a:xfrm>
            <a:off x="3274814" y="7260298"/>
            <a:ext cx="898003" cy="136196"/>
          </a:xfrm>
          <a:prstGeom prst="rect">
            <a:avLst/>
          </a:prstGeom>
          <a:solidFill>
            <a:schemeClr val="tx2">
              <a:lumMod val="50000"/>
              <a:alpha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675" b="1" dirty="0">
                <a:solidFill>
                  <a:schemeClr val="bg1"/>
                </a:solidFill>
                <a:latin typeface="Guttman Hatzvi" panose="02010401010101010101" pitchFamily="2" charset="-79"/>
                <a:cs typeface="Guttman Hatzvi" panose="02010401010101010101" pitchFamily="2" charset="-79"/>
              </a:rPr>
              <a:t>קצין קישור </a:t>
            </a:r>
            <a:r>
              <a:rPr lang="he-IL" sz="675" b="1" dirty="0" err="1">
                <a:solidFill>
                  <a:schemeClr val="bg1"/>
                </a:solidFill>
                <a:latin typeface="Guttman Hatzvi" panose="02010401010101010101" pitchFamily="2" charset="-79"/>
                <a:cs typeface="Guttman Hatzvi" panose="02010401010101010101" pitchFamily="2" charset="-79"/>
              </a:rPr>
              <a:t>חה"י</a:t>
            </a:r>
            <a:endParaRPr lang="he-IL" sz="675" b="1" dirty="0">
              <a:solidFill>
                <a:schemeClr val="bg1"/>
              </a:solidFill>
              <a:latin typeface="Guttman Hatzvi" panose="02010401010101010101" pitchFamily="2" charset="-79"/>
              <a:cs typeface="Guttman Hatzvi" panose="02010401010101010101" pitchFamily="2" charset="-79"/>
            </a:endParaRPr>
          </a:p>
        </p:txBody>
      </p:sp>
      <p:sp>
        <p:nvSpPr>
          <p:cNvPr id="59" name="אליפסה 123"/>
          <p:cNvSpPr>
            <a:spLocks noChangeArrowheads="1"/>
          </p:cNvSpPr>
          <p:nvPr/>
        </p:nvSpPr>
        <p:spPr bwMode="auto">
          <a:xfrm>
            <a:off x="5406342" y="7752774"/>
            <a:ext cx="80368" cy="80368"/>
          </a:xfrm>
          <a:prstGeom prst="ellipse">
            <a:avLst/>
          </a:pr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13"/>
          </a:p>
        </p:txBody>
      </p:sp>
      <p:cxnSp>
        <p:nvCxnSpPr>
          <p:cNvPr id="60" name="Shape 8"/>
          <p:cNvCxnSpPr>
            <a:stCxn id="61" idx="3"/>
            <a:endCxn id="59" idx="4"/>
          </p:cNvCxnSpPr>
          <p:nvPr/>
        </p:nvCxnSpPr>
        <p:spPr bwMode="auto">
          <a:xfrm flipV="1">
            <a:off x="4913691" y="7833142"/>
            <a:ext cx="532835" cy="299290"/>
          </a:xfrm>
          <a:prstGeom prst="bentConnector2">
            <a:avLst/>
          </a:prstGeom>
          <a:noFill/>
          <a:ln w="38100" cap="flat" cmpd="sng" algn="ctr">
            <a:solidFill>
              <a:srgbClr val="00B050"/>
            </a:solidFill>
            <a:prstDash val="solid"/>
            <a:round/>
            <a:headEnd type="none" w="med" len="med"/>
            <a:tailEnd type="none" w="med" len="med"/>
          </a:ln>
          <a:effectLst/>
        </p:spPr>
      </p:cxnSp>
      <p:sp>
        <p:nvSpPr>
          <p:cNvPr id="61" name="מלבן 60"/>
          <p:cNvSpPr/>
          <p:nvPr/>
        </p:nvSpPr>
        <p:spPr>
          <a:xfrm>
            <a:off x="4037167" y="8022100"/>
            <a:ext cx="876524" cy="220663"/>
          </a:xfrm>
          <a:prstGeom prst="rect">
            <a:avLst/>
          </a:prstGeom>
          <a:solidFill>
            <a:schemeClr val="bg2">
              <a:alpha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675" b="1" dirty="0">
                <a:solidFill>
                  <a:schemeClr val="tx1"/>
                </a:solidFill>
                <a:latin typeface="Guttman Hatzvi" panose="02010401010101010101" pitchFamily="2" charset="-79"/>
                <a:cs typeface="Guttman Hatzvi" panose="02010401010101010101" pitchFamily="2" charset="-79"/>
              </a:rPr>
              <a:t>מפקדה משולבת אזורית - נאפולי</a:t>
            </a:r>
          </a:p>
        </p:txBody>
      </p:sp>
      <p:cxnSp>
        <p:nvCxnSpPr>
          <p:cNvPr id="62" name="Shape 8"/>
          <p:cNvCxnSpPr/>
          <p:nvPr/>
        </p:nvCxnSpPr>
        <p:spPr bwMode="auto">
          <a:xfrm>
            <a:off x="4176408" y="7169805"/>
            <a:ext cx="886421" cy="87995"/>
          </a:xfrm>
          <a:prstGeom prst="bentConnector2">
            <a:avLst/>
          </a:prstGeom>
          <a:noFill/>
          <a:ln w="38100" cap="flat" cmpd="sng" algn="ctr">
            <a:solidFill>
              <a:srgbClr val="00B050"/>
            </a:solidFill>
            <a:prstDash val="solid"/>
            <a:round/>
            <a:headEnd type="none" w="med" len="med"/>
            <a:tailEnd type="none" w="med" len="med"/>
          </a:ln>
          <a:effectLst/>
        </p:spPr>
      </p:cxnSp>
      <p:sp>
        <p:nvSpPr>
          <p:cNvPr id="63" name="אליפסה 123"/>
          <p:cNvSpPr>
            <a:spLocks noChangeArrowheads="1"/>
          </p:cNvSpPr>
          <p:nvPr/>
        </p:nvSpPr>
        <p:spPr bwMode="auto">
          <a:xfrm>
            <a:off x="4785299" y="7202398"/>
            <a:ext cx="106077" cy="103987"/>
          </a:xfrm>
          <a:prstGeom prst="ellipse">
            <a:avLst/>
          </a:pr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13"/>
          </a:p>
        </p:txBody>
      </p:sp>
      <p:sp>
        <p:nvSpPr>
          <p:cNvPr id="64" name="אליפסה 123"/>
          <p:cNvSpPr>
            <a:spLocks noChangeArrowheads="1"/>
          </p:cNvSpPr>
          <p:nvPr/>
        </p:nvSpPr>
        <p:spPr bwMode="auto">
          <a:xfrm>
            <a:off x="5689857" y="7162125"/>
            <a:ext cx="80368" cy="80368"/>
          </a:xfrm>
          <a:prstGeom prst="ellipse">
            <a:avLst/>
          </a:pr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13"/>
          </a:p>
        </p:txBody>
      </p:sp>
      <p:sp>
        <p:nvSpPr>
          <p:cNvPr id="65" name="אליפסה 123"/>
          <p:cNvSpPr>
            <a:spLocks noChangeArrowheads="1"/>
          </p:cNvSpPr>
          <p:nvPr/>
        </p:nvSpPr>
        <p:spPr bwMode="auto">
          <a:xfrm>
            <a:off x="6030673" y="7025569"/>
            <a:ext cx="80368" cy="80368"/>
          </a:xfrm>
          <a:prstGeom prst="ellipse">
            <a:avLst/>
          </a:pr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13"/>
          </a:p>
        </p:txBody>
      </p:sp>
      <p:sp>
        <p:nvSpPr>
          <p:cNvPr id="67" name="אליפסה 123"/>
          <p:cNvSpPr>
            <a:spLocks noChangeArrowheads="1"/>
          </p:cNvSpPr>
          <p:nvPr/>
        </p:nvSpPr>
        <p:spPr bwMode="auto">
          <a:xfrm>
            <a:off x="5006541" y="7182543"/>
            <a:ext cx="129434" cy="129434"/>
          </a:xfrm>
          <a:prstGeom prst="ellipse">
            <a:avLst/>
          </a:prstGeom>
          <a:solidFill>
            <a:schemeClr val="accent3">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13"/>
          </a:p>
        </p:txBody>
      </p:sp>
      <p:sp>
        <p:nvSpPr>
          <p:cNvPr id="68" name="מלבן 67"/>
          <p:cNvSpPr/>
          <p:nvPr/>
        </p:nvSpPr>
        <p:spPr>
          <a:xfrm>
            <a:off x="3280821" y="7121605"/>
            <a:ext cx="904506" cy="112432"/>
          </a:xfrm>
          <a:prstGeom prst="rect">
            <a:avLst/>
          </a:prstGeom>
          <a:solidFill>
            <a:schemeClr val="tx2">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675" b="1" dirty="0">
                <a:solidFill>
                  <a:schemeClr val="bg1"/>
                </a:solidFill>
                <a:latin typeface="Guttman Hatzvi" panose="02010401010101010101" pitchFamily="2" charset="-79"/>
                <a:cs typeface="Guttman Hatzvi" panose="02010401010101010101" pitchFamily="2" charset="-79"/>
              </a:rPr>
              <a:t>נספחות צה"ל</a:t>
            </a:r>
          </a:p>
        </p:txBody>
      </p:sp>
    </p:spTree>
    <p:extLst>
      <p:ext uri="{BB962C8B-B14F-4D97-AF65-F5344CB8AC3E}">
        <p14:creationId xmlns:p14="http://schemas.microsoft.com/office/powerpoint/2010/main" val="37339171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כותרת 2"/>
          <p:cNvSpPr txBox="1">
            <a:spLocks/>
          </p:cNvSpPr>
          <p:nvPr/>
        </p:nvSpPr>
        <p:spPr>
          <a:xfrm>
            <a:off x="109288" y="879217"/>
            <a:ext cx="6008418" cy="586626"/>
          </a:xfrm>
          <a:prstGeom prst="rect">
            <a:avLst/>
          </a:prstGeom>
        </p:spPr>
        <p:txBody>
          <a:bodyPr anchor="ct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1800" b="1" dirty="0">
                <a:solidFill>
                  <a:prstClr val="black"/>
                </a:solidFill>
                <a:latin typeface="Segoe UI Semilight" panose="020B0402040204020203" pitchFamily="34" charset="0"/>
                <a:cs typeface="Segoe UI Semilight" panose="020B0402040204020203" pitchFamily="34" charset="0"/>
              </a:rPr>
              <a:t>          Supreme Headquarters Allied Powers Europe</a:t>
            </a:r>
          </a:p>
          <a:p>
            <a:pPr algn="r"/>
            <a:r>
              <a:rPr lang="he-IL" sz="1800" b="1" dirty="0">
                <a:solidFill>
                  <a:prstClr val="black"/>
                </a:solidFill>
                <a:latin typeface="Segoe UI Semilight" panose="020B0402040204020203" pitchFamily="34" charset="0"/>
                <a:cs typeface="Segoe UI Semilight" panose="020B0402040204020203" pitchFamily="34" charset="0"/>
              </a:rPr>
              <a:t>                 מטה כוחות הברית באירופה (</a:t>
            </a:r>
            <a:r>
              <a:rPr lang="en-US" sz="1800" b="1" dirty="0">
                <a:solidFill>
                  <a:prstClr val="black"/>
                </a:solidFill>
                <a:latin typeface="Segoe UI Semilight" panose="020B0402040204020203" pitchFamily="34" charset="0"/>
                <a:cs typeface="Segoe UI Semilight" panose="020B0402040204020203" pitchFamily="34" charset="0"/>
              </a:rPr>
              <a:t>SHAPE</a:t>
            </a:r>
            <a:r>
              <a:rPr lang="he-IL" sz="1800" b="1" dirty="0">
                <a:solidFill>
                  <a:prstClr val="black"/>
                </a:solidFill>
                <a:latin typeface="Segoe UI Semilight" panose="020B0402040204020203" pitchFamily="34" charset="0"/>
                <a:cs typeface="Segoe UI Semilight" panose="020B0402040204020203" pitchFamily="34" charset="0"/>
              </a:rPr>
              <a:t>)</a:t>
            </a:r>
          </a:p>
        </p:txBody>
      </p:sp>
      <p:grpSp>
        <p:nvGrpSpPr>
          <p:cNvPr id="3" name="קבוצה 2"/>
          <p:cNvGrpSpPr/>
          <p:nvPr/>
        </p:nvGrpSpPr>
        <p:grpSpPr>
          <a:xfrm>
            <a:off x="134688" y="2992371"/>
            <a:ext cx="6400684" cy="4572000"/>
            <a:chOff x="857251" y="3614499"/>
            <a:chExt cx="5143382" cy="3161204"/>
          </a:xfrm>
        </p:grpSpPr>
        <p:pic>
          <p:nvPicPr>
            <p:cNvPr id="66" name="תמונה 65"/>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bright="-5000" contrast="-65000"/>
                      </a14:imgEffect>
                    </a14:imgLayer>
                  </a14:imgProps>
                </a:ext>
                <a:ext uri="{28A0092B-C50C-407E-A947-70E740481C1C}">
                  <a14:useLocalDpi xmlns:a14="http://schemas.microsoft.com/office/drawing/2010/main" val="0"/>
                </a:ext>
              </a:extLst>
            </a:blip>
            <a:srcRect l="26096" t="9476" r="37689" b="57634"/>
            <a:stretch/>
          </p:blipFill>
          <p:spPr>
            <a:xfrm>
              <a:off x="857251" y="3614499"/>
              <a:ext cx="5143382" cy="3161204"/>
            </a:xfrm>
            <a:prstGeom prst="rect">
              <a:avLst/>
            </a:prstGeom>
            <a:solidFill>
              <a:schemeClr val="bg2">
                <a:lumMod val="90000"/>
                <a:alpha val="54000"/>
              </a:schemeClr>
            </a:solidFill>
          </p:spPr>
        </p:pic>
        <p:cxnSp>
          <p:nvCxnSpPr>
            <p:cNvPr id="145" name="מחבר ישר 144"/>
            <p:cNvCxnSpPr>
              <a:stCxn id="150" idx="0"/>
              <a:endCxn id="151" idx="0"/>
            </p:cNvCxnSpPr>
            <p:nvPr/>
          </p:nvCxnSpPr>
          <p:spPr>
            <a:xfrm rot="16200000" flipH="1" flipV="1">
              <a:off x="3256971" y="1872194"/>
              <a:ext cx="64386" cy="3860457"/>
            </a:xfrm>
            <a:prstGeom prst="bentConnector3">
              <a:avLst>
                <a:gd name="adj1" fmla="val -11095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מחבר ישר 159"/>
            <p:cNvCxnSpPr/>
            <p:nvPr/>
          </p:nvCxnSpPr>
          <p:spPr>
            <a:xfrm>
              <a:off x="3418976" y="6044082"/>
              <a:ext cx="0" cy="3798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מלבן 160"/>
            <p:cNvSpPr/>
            <p:nvPr/>
          </p:nvSpPr>
          <p:spPr>
            <a:xfrm>
              <a:off x="3295471" y="6421497"/>
              <a:ext cx="1131897" cy="208816"/>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l" rtl="0">
                <a:lnSpc>
                  <a:spcPct val="90000"/>
                </a:lnSpc>
                <a:defRPr/>
              </a:pPr>
              <a:r>
                <a:rPr lang="en-US" sz="506" b="1" kern="0" dirty="0">
                  <a:solidFill>
                    <a:prstClr val="white"/>
                  </a:solidFill>
                  <a:latin typeface="Calibri"/>
                  <a:cs typeface="Guttman Hatzvi" panose="02010401010101010101" pitchFamily="2" charset="-79"/>
                </a:rPr>
                <a:t>Director, Comprehensive</a:t>
              </a:r>
            </a:p>
            <a:p>
              <a:pPr algn="l" rtl="0">
                <a:lnSpc>
                  <a:spcPct val="90000"/>
                </a:lnSpc>
                <a:defRPr/>
              </a:pPr>
              <a:r>
                <a:rPr lang="en-US" sz="506" b="1" kern="0" dirty="0">
                  <a:solidFill>
                    <a:prstClr val="white"/>
                  </a:solidFill>
                  <a:latin typeface="Calibri"/>
                  <a:cs typeface="Guttman Hatzvi" panose="02010401010101010101" pitchFamily="2" charset="-79"/>
                </a:rPr>
                <a:t>Crisis Operations</a:t>
              </a:r>
            </a:p>
            <a:p>
              <a:pPr algn="l" rtl="0">
                <a:lnSpc>
                  <a:spcPct val="90000"/>
                </a:lnSpc>
                <a:defRPr/>
              </a:pPr>
              <a:r>
                <a:rPr lang="en-US" sz="506" b="1" kern="0" dirty="0">
                  <a:solidFill>
                    <a:prstClr val="white"/>
                  </a:solidFill>
                  <a:latin typeface="Calibri"/>
                  <a:cs typeface="Guttman Hatzvi" panose="02010401010101010101" pitchFamily="2" charset="-79"/>
                </a:rPr>
                <a:t>Management Centre (CCOMC)</a:t>
              </a:r>
              <a:endParaRPr lang="he-IL" sz="506" b="1" i="1" kern="0" dirty="0">
                <a:solidFill>
                  <a:prstClr val="white"/>
                </a:solidFill>
                <a:latin typeface="Calibri"/>
                <a:cs typeface="Guttman Hatzvi" panose="02010401010101010101" pitchFamily="2" charset="-79"/>
              </a:endParaRPr>
            </a:p>
          </p:txBody>
        </p:sp>
        <p:sp>
          <p:nvSpPr>
            <p:cNvPr id="162" name="מלבן 161"/>
            <p:cNvSpPr/>
            <p:nvPr/>
          </p:nvSpPr>
          <p:spPr>
            <a:xfrm>
              <a:off x="3295471" y="6630313"/>
              <a:ext cx="1131897" cy="106631"/>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l">
                <a:defRPr/>
              </a:pPr>
              <a:r>
                <a:rPr lang="en-US" sz="450" b="1" i="1" kern="0" dirty="0">
                  <a:solidFill>
                    <a:prstClr val="white"/>
                  </a:solidFill>
                  <a:latin typeface="Calibri"/>
                  <a:cs typeface="Guttman Hatzvi" panose="02010401010101010101" pitchFamily="2" charset="-79"/>
                </a:rPr>
                <a:t>Brigadier Jasper de Quincey Adams</a:t>
              </a:r>
              <a:endParaRPr lang="he-IL" sz="450" b="1" i="1" kern="0" dirty="0">
                <a:solidFill>
                  <a:prstClr val="white"/>
                </a:solidFill>
                <a:latin typeface="Calibri"/>
                <a:cs typeface="Guttman Hatzvi" panose="02010401010101010101" pitchFamily="2" charset="-79"/>
              </a:endParaRPr>
            </a:p>
          </p:txBody>
        </p:sp>
        <p:pic>
          <p:nvPicPr>
            <p:cNvPr id="40" name="תמונה 39"/>
            <p:cNvPicPr>
              <a:picLocks noChangeAspect="1"/>
            </p:cNvPicPr>
            <p:nvPr/>
          </p:nvPicPr>
          <p:blipFill rotWithShape="1">
            <a:blip r:embed="rId6" cstate="print">
              <a:extLst>
                <a:ext uri="{28A0092B-C50C-407E-A947-70E740481C1C}">
                  <a14:useLocalDpi xmlns:a14="http://schemas.microsoft.com/office/drawing/2010/main" val="0"/>
                </a:ext>
              </a:extLst>
            </a:blip>
            <a:srcRect l="35018" t="13580" r="37120" b="35189"/>
            <a:stretch/>
          </p:blipFill>
          <p:spPr>
            <a:xfrm>
              <a:off x="4199255" y="6429467"/>
              <a:ext cx="225844" cy="295334"/>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pic>
        <p:pic>
          <p:nvPicPr>
            <p:cNvPr id="78" name="תמונה 77"/>
            <p:cNvPicPr>
              <a:picLocks noChangeAspect="1"/>
            </p:cNvPicPr>
            <p:nvPr/>
          </p:nvPicPr>
          <p:blipFill rotWithShape="1">
            <a:blip r:embed="rId7" cstate="print">
              <a:extLst>
                <a:ext uri="{28A0092B-C50C-407E-A947-70E740481C1C}">
                  <a14:useLocalDpi xmlns:a14="http://schemas.microsoft.com/office/drawing/2010/main" val="0"/>
                </a:ext>
              </a:extLst>
            </a:blip>
            <a:srcRect l="12500" r="12500"/>
            <a:stretch/>
          </p:blipFill>
          <p:spPr>
            <a:xfrm>
              <a:off x="4401122" y="6387700"/>
              <a:ext cx="121500" cy="81000"/>
            </a:xfrm>
            <a:prstGeom prst="rect">
              <a:avLst/>
            </a:prstGeom>
            <a:ln w="28575">
              <a:solidFill>
                <a:schemeClr val="tx1"/>
              </a:solidFill>
            </a:ln>
          </p:spPr>
        </p:pic>
        <p:sp>
          <p:nvSpPr>
            <p:cNvPr id="150" name="מלבן 149"/>
            <p:cNvSpPr/>
            <p:nvPr/>
          </p:nvSpPr>
          <p:spPr>
            <a:xfrm>
              <a:off x="4731088" y="3770229"/>
              <a:ext cx="976609" cy="223301"/>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l" rtl="0">
                <a:defRPr/>
              </a:pPr>
              <a:r>
                <a:rPr lang="en-US" sz="600" b="1" kern="0" dirty="0">
                  <a:solidFill>
                    <a:prstClr val="white"/>
                  </a:solidFill>
                  <a:latin typeface="Calibri"/>
                  <a:cs typeface="Guttman Hatzvi" panose="02010401010101010101" pitchFamily="2" charset="-79"/>
                </a:rPr>
                <a:t>Deputy Supreme Allied</a:t>
              </a:r>
            </a:p>
            <a:p>
              <a:pPr algn="l" rtl="0">
                <a:defRPr/>
              </a:pPr>
              <a:r>
                <a:rPr lang="en-US" sz="600" b="1" kern="0" dirty="0">
                  <a:solidFill>
                    <a:prstClr val="white"/>
                  </a:solidFill>
                  <a:latin typeface="Calibri"/>
                  <a:cs typeface="Guttman Hatzvi" panose="02010401010101010101" pitchFamily="2" charset="-79"/>
                </a:rPr>
                <a:t>Commander, Europe</a:t>
              </a:r>
            </a:p>
          </p:txBody>
        </p:sp>
        <p:sp>
          <p:nvSpPr>
            <p:cNvPr id="155" name="מלבן 154"/>
            <p:cNvSpPr/>
            <p:nvPr/>
          </p:nvSpPr>
          <p:spPr>
            <a:xfrm>
              <a:off x="4731088" y="3999845"/>
              <a:ext cx="976609" cy="78878"/>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l">
                <a:defRPr/>
              </a:pPr>
              <a:r>
                <a:rPr lang="en-US" sz="506" b="1" i="1" kern="0" dirty="0">
                  <a:solidFill>
                    <a:prstClr val="white"/>
                  </a:solidFill>
                  <a:latin typeface="Calibri"/>
                  <a:cs typeface="Guttman Hatzvi" panose="02010401010101010101" pitchFamily="2" charset="-79"/>
                </a:rPr>
                <a:t>General Sir James Everard</a:t>
              </a:r>
              <a:endParaRPr lang="he-IL" sz="506" b="1" i="1" kern="0" dirty="0">
                <a:solidFill>
                  <a:prstClr val="white"/>
                </a:solidFill>
                <a:latin typeface="Calibri"/>
                <a:cs typeface="Guttman Hatzvi" panose="02010401010101010101" pitchFamily="2" charset="-79"/>
              </a:endParaRPr>
            </a:p>
          </p:txBody>
        </p:sp>
        <p:pic>
          <p:nvPicPr>
            <p:cNvPr id="31" name="תמונה 30"/>
            <p:cNvPicPr>
              <a:picLocks noChangeAspect="1"/>
            </p:cNvPicPr>
            <p:nvPr/>
          </p:nvPicPr>
          <p:blipFill rotWithShape="1">
            <a:blip r:embed="rId8" cstate="print">
              <a:extLst>
                <a:ext uri="{28A0092B-C50C-407E-A947-70E740481C1C}">
                  <a14:useLocalDpi xmlns:a14="http://schemas.microsoft.com/office/drawing/2010/main" val="0"/>
                </a:ext>
              </a:extLst>
            </a:blip>
            <a:srcRect l="60472" t="-1" r="13191" b="43737"/>
            <a:stretch/>
          </p:blipFill>
          <p:spPr>
            <a:xfrm>
              <a:off x="5490365" y="3779584"/>
              <a:ext cx="212895" cy="286490"/>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pic>
        <p:pic>
          <p:nvPicPr>
            <p:cNvPr id="82" name="תמונה 81"/>
            <p:cNvPicPr>
              <a:picLocks noChangeAspect="1"/>
            </p:cNvPicPr>
            <p:nvPr/>
          </p:nvPicPr>
          <p:blipFill rotWithShape="1">
            <a:blip r:embed="rId7" cstate="print">
              <a:extLst>
                <a:ext uri="{28A0092B-C50C-407E-A947-70E740481C1C}">
                  <a14:useLocalDpi xmlns:a14="http://schemas.microsoft.com/office/drawing/2010/main" val="0"/>
                </a:ext>
              </a:extLst>
            </a:blip>
            <a:srcRect l="12500" r="12500"/>
            <a:stretch/>
          </p:blipFill>
          <p:spPr>
            <a:xfrm>
              <a:off x="5674992" y="3737865"/>
              <a:ext cx="121500" cy="81000"/>
            </a:xfrm>
            <a:prstGeom prst="rect">
              <a:avLst/>
            </a:prstGeom>
            <a:ln w="28575">
              <a:solidFill>
                <a:schemeClr val="tx1"/>
              </a:solidFill>
            </a:ln>
          </p:spPr>
        </p:pic>
        <p:cxnSp>
          <p:nvCxnSpPr>
            <p:cNvPr id="53" name="מחבר ישר 52"/>
            <p:cNvCxnSpPr/>
            <p:nvPr/>
          </p:nvCxnSpPr>
          <p:spPr>
            <a:xfrm>
              <a:off x="975894" y="4102406"/>
              <a:ext cx="0" cy="23782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6" name="מלבן 245"/>
            <p:cNvSpPr/>
            <p:nvPr/>
          </p:nvSpPr>
          <p:spPr>
            <a:xfrm>
              <a:off x="1067295" y="4270850"/>
              <a:ext cx="1447771" cy="2423603"/>
            </a:xfrm>
            <a:prstGeom prst="rect">
              <a:avLst/>
            </a:prstGeom>
            <a:solidFill>
              <a:srgbClr val="1F497D">
                <a:alpha val="24000"/>
              </a:srgbClr>
            </a:solidFill>
            <a:ln>
              <a:noFill/>
            </a:ln>
            <a:effectLst>
              <a:glow rad="50800">
                <a:schemeClr val="accent1">
                  <a:alpha val="76000"/>
                </a:schemeClr>
              </a:glo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en-US" sz="600" b="1" dirty="0">
                  <a:solidFill>
                    <a:prstClr val="white"/>
                  </a:solidFill>
                  <a:cs typeface="Guttman Hatzvi" panose="02010401010101010101" pitchFamily="2" charset="-79"/>
                </a:rPr>
                <a:t>Supreme Headquarters Allied Powers Europe</a:t>
              </a:r>
            </a:p>
            <a:p>
              <a:pPr algn="ctr"/>
              <a:r>
                <a:rPr lang="en-US" sz="600" b="1" dirty="0">
                  <a:solidFill>
                    <a:prstClr val="white"/>
                  </a:solidFill>
                  <a:cs typeface="Guttman Hatzvi" panose="02010401010101010101" pitchFamily="2" charset="-79"/>
                </a:rPr>
                <a:t>Mons, Belgium</a:t>
              </a:r>
            </a:p>
          </p:txBody>
        </p:sp>
        <p:cxnSp>
          <p:nvCxnSpPr>
            <p:cNvPr id="57" name="מחבר ישר 56"/>
            <p:cNvCxnSpPr/>
            <p:nvPr/>
          </p:nvCxnSpPr>
          <p:spPr>
            <a:xfrm>
              <a:off x="971608" y="6476415"/>
              <a:ext cx="2506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מלבן 167"/>
            <p:cNvSpPr/>
            <p:nvPr/>
          </p:nvSpPr>
          <p:spPr>
            <a:xfrm>
              <a:off x="1162914" y="6345459"/>
              <a:ext cx="1240605" cy="223301"/>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l" rtl="0">
                <a:defRPr/>
              </a:pPr>
              <a:r>
                <a:rPr lang="en-US" sz="600" b="1" kern="0" dirty="0">
                  <a:solidFill>
                    <a:prstClr val="white"/>
                  </a:solidFill>
                  <a:latin typeface="Calibri"/>
                  <a:cs typeface="Guttman Hatzvi" panose="02010401010101010101" pitchFamily="2" charset="-79"/>
                </a:rPr>
                <a:t>Deputy Chief of Staff</a:t>
              </a:r>
            </a:p>
            <a:p>
              <a:pPr algn="l" rtl="0">
                <a:defRPr/>
              </a:pPr>
              <a:r>
                <a:rPr lang="en-US" sz="600" b="1" kern="0" dirty="0">
                  <a:solidFill>
                    <a:prstClr val="white"/>
                  </a:solidFill>
                  <a:latin typeface="Calibri"/>
                  <a:cs typeface="Guttman Hatzvi" panose="02010401010101010101" pitchFamily="2" charset="-79"/>
                </a:rPr>
                <a:t>Partnerships Directorate</a:t>
              </a:r>
            </a:p>
            <a:p>
              <a:pPr algn="l" rtl="0">
                <a:defRPr/>
              </a:pPr>
              <a:r>
                <a:rPr lang="en-US" sz="600" b="1" kern="0" dirty="0">
                  <a:solidFill>
                    <a:prstClr val="white"/>
                  </a:solidFill>
                  <a:latin typeface="Calibri"/>
                  <a:cs typeface="Guttman Hatzvi" panose="02010401010101010101" pitchFamily="2" charset="-79"/>
                </a:rPr>
                <a:t>(Turkey &lt;-&gt; Norway)</a:t>
              </a:r>
            </a:p>
          </p:txBody>
        </p:sp>
        <p:sp>
          <p:nvSpPr>
            <p:cNvPr id="169" name="מלבן 168"/>
            <p:cNvSpPr/>
            <p:nvPr/>
          </p:nvSpPr>
          <p:spPr>
            <a:xfrm>
              <a:off x="1162914" y="6576012"/>
              <a:ext cx="1240605" cy="78878"/>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l">
                <a:defRPr/>
              </a:pPr>
              <a:r>
                <a:rPr lang="en-US" sz="506" b="1" i="1" kern="0" dirty="0">
                  <a:solidFill>
                    <a:prstClr val="white"/>
                  </a:solidFill>
                  <a:latin typeface="Calibri"/>
                  <a:cs typeface="Guttman Hatzvi" panose="02010401010101010101" pitchFamily="2" charset="-79"/>
                </a:rPr>
                <a:t>Rear Admiral Bulent  </a:t>
              </a:r>
              <a:r>
                <a:rPr lang="en-US" sz="506" b="1" i="1" kern="0" dirty="0" err="1">
                  <a:solidFill>
                    <a:prstClr val="white"/>
                  </a:solidFill>
                  <a:latin typeface="Calibri"/>
                  <a:cs typeface="Guttman Hatzvi" panose="02010401010101010101" pitchFamily="2" charset="-79"/>
                </a:rPr>
                <a:t>Turan</a:t>
              </a:r>
              <a:endParaRPr lang="he-IL" sz="506" b="1" i="1" kern="0" dirty="0">
                <a:solidFill>
                  <a:prstClr val="white"/>
                </a:solidFill>
                <a:latin typeface="Calibri"/>
                <a:cs typeface="Guttman Hatzvi" panose="02010401010101010101" pitchFamily="2" charset="-79"/>
              </a:endParaRPr>
            </a:p>
          </p:txBody>
        </p:sp>
        <p:cxnSp>
          <p:nvCxnSpPr>
            <p:cNvPr id="224" name="מחבר ישר 223"/>
            <p:cNvCxnSpPr/>
            <p:nvPr/>
          </p:nvCxnSpPr>
          <p:spPr>
            <a:xfrm>
              <a:off x="2408056" y="5578229"/>
              <a:ext cx="15071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מחבר ישר 231"/>
            <p:cNvCxnSpPr/>
            <p:nvPr/>
          </p:nvCxnSpPr>
          <p:spPr>
            <a:xfrm>
              <a:off x="2806813" y="5578230"/>
              <a:ext cx="0" cy="195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מלבן 232"/>
            <p:cNvSpPr/>
            <p:nvPr/>
          </p:nvSpPr>
          <p:spPr>
            <a:xfrm>
              <a:off x="2568534" y="5656223"/>
              <a:ext cx="476558" cy="333016"/>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ctr">
                <a:defRPr/>
              </a:pPr>
              <a:r>
                <a:rPr lang="en-US" sz="900" b="1" kern="0" dirty="0">
                  <a:solidFill>
                    <a:prstClr val="white"/>
                  </a:solidFill>
                  <a:latin typeface="Calibri"/>
                  <a:cs typeface="Guttman Hatzvi" panose="02010401010101010101" pitchFamily="2" charset="-79"/>
                </a:rPr>
                <a:t>J5</a:t>
              </a:r>
            </a:p>
            <a:p>
              <a:pPr algn="ctr">
                <a:defRPr/>
              </a:pPr>
              <a:r>
                <a:rPr lang="en-US" sz="900" b="1" kern="0" dirty="0">
                  <a:solidFill>
                    <a:prstClr val="white"/>
                  </a:solidFill>
                  <a:latin typeface="Calibri"/>
                  <a:cs typeface="Guttman Hatzvi" panose="02010401010101010101" pitchFamily="2" charset="-79"/>
                </a:rPr>
                <a:t>Division</a:t>
              </a:r>
            </a:p>
          </p:txBody>
        </p:sp>
        <p:cxnSp>
          <p:nvCxnSpPr>
            <p:cNvPr id="230" name="מחבר ישר 229"/>
            <p:cNvCxnSpPr/>
            <p:nvPr/>
          </p:nvCxnSpPr>
          <p:spPr>
            <a:xfrm>
              <a:off x="3355992" y="5581290"/>
              <a:ext cx="0" cy="195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1" name="מלבן 230"/>
            <p:cNvSpPr/>
            <p:nvPr/>
          </p:nvSpPr>
          <p:spPr>
            <a:xfrm>
              <a:off x="3117714" y="5659283"/>
              <a:ext cx="476558" cy="333016"/>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ctr" rtl="0">
                <a:defRPr/>
              </a:pPr>
              <a:r>
                <a:rPr lang="en-US" sz="900" b="1" kern="0" dirty="0">
                  <a:solidFill>
                    <a:prstClr val="white"/>
                  </a:solidFill>
                  <a:latin typeface="Calibri"/>
                  <a:cs typeface="Guttman Hatzvi" panose="02010401010101010101" pitchFamily="2" charset="-79"/>
                </a:rPr>
                <a:t>J7</a:t>
              </a:r>
            </a:p>
            <a:p>
              <a:pPr algn="ctr" rtl="0">
                <a:defRPr/>
              </a:pPr>
              <a:r>
                <a:rPr lang="en-US" sz="900" b="1" kern="0" dirty="0">
                  <a:solidFill>
                    <a:prstClr val="white"/>
                  </a:solidFill>
                  <a:latin typeface="Calibri"/>
                  <a:cs typeface="Guttman Hatzvi" panose="02010401010101010101" pitchFamily="2" charset="-79"/>
                </a:rPr>
                <a:t>Division</a:t>
              </a:r>
            </a:p>
          </p:txBody>
        </p:sp>
        <p:cxnSp>
          <p:nvCxnSpPr>
            <p:cNvPr id="228" name="מחבר ישר 227"/>
            <p:cNvCxnSpPr/>
            <p:nvPr/>
          </p:nvCxnSpPr>
          <p:spPr>
            <a:xfrm>
              <a:off x="3910047" y="5574049"/>
              <a:ext cx="0" cy="195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9" name="מלבן 228"/>
            <p:cNvSpPr/>
            <p:nvPr/>
          </p:nvSpPr>
          <p:spPr>
            <a:xfrm>
              <a:off x="3671768" y="5662328"/>
              <a:ext cx="476558" cy="334125"/>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ctr" rtl="0">
                <a:defRPr/>
              </a:pPr>
              <a:r>
                <a:rPr lang="en-US" sz="700" b="1" kern="0" dirty="0">
                  <a:solidFill>
                    <a:prstClr val="white"/>
                  </a:solidFill>
                  <a:latin typeface="Calibri"/>
                  <a:cs typeface="Guttman Hatzvi" panose="02010401010101010101" pitchFamily="2" charset="-79"/>
                </a:rPr>
                <a:t>Joint Capabilities Planning Division</a:t>
              </a:r>
            </a:p>
          </p:txBody>
        </p:sp>
        <p:cxnSp>
          <p:nvCxnSpPr>
            <p:cNvPr id="182" name="מחבר ישר 181"/>
            <p:cNvCxnSpPr/>
            <p:nvPr/>
          </p:nvCxnSpPr>
          <p:spPr>
            <a:xfrm>
              <a:off x="971608" y="5571055"/>
              <a:ext cx="2506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מלבן 164"/>
            <p:cNvSpPr/>
            <p:nvPr/>
          </p:nvSpPr>
          <p:spPr>
            <a:xfrm>
              <a:off x="1165029" y="5439413"/>
              <a:ext cx="1240605" cy="223301"/>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l" rtl="0">
                <a:defRPr/>
              </a:pPr>
              <a:r>
                <a:rPr lang="en-US" sz="600" b="1" kern="0" dirty="0">
                  <a:solidFill>
                    <a:prstClr val="white"/>
                  </a:solidFill>
                  <a:latin typeface="Calibri"/>
                  <a:cs typeface="Guttman Hatzvi" panose="02010401010101010101" pitchFamily="2" charset="-79"/>
                </a:rPr>
                <a:t>Deputy Chief of Staff</a:t>
              </a:r>
            </a:p>
            <a:p>
              <a:pPr algn="l" rtl="0">
                <a:defRPr/>
              </a:pPr>
              <a:r>
                <a:rPr lang="en-US" sz="600" b="1" kern="0" dirty="0">
                  <a:solidFill>
                    <a:prstClr val="white"/>
                  </a:solidFill>
                  <a:latin typeface="Calibri"/>
                  <a:cs typeface="Guttman Hatzvi" panose="02010401010101010101" pitchFamily="2" charset="-79"/>
                </a:rPr>
                <a:t>Plans (Italy &lt;-&gt; Poland)</a:t>
              </a:r>
            </a:p>
          </p:txBody>
        </p:sp>
        <p:sp>
          <p:nvSpPr>
            <p:cNvPr id="166" name="מלבן 165"/>
            <p:cNvSpPr/>
            <p:nvPr/>
          </p:nvSpPr>
          <p:spPr>
            <a:xfrm>
              <a:off x="1165029" y="5669966"/>
              <a:ext cx="1240605" cy="78878"/>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l">
                <a:defRPr/>
              </a:pPr>
              <a:r>
                <a:rPr lang="en-US" sz="506" b="1" i="1" kern="0" dirty="0">
                  <a:solidFill>
                    <a:prstClr val="white"/>
                  </a:solidFill>
                  <a:latin typeface="Calibri"/>
                  <a:cs typeface="Guttman Hatzvi" panose="02010401010101010101" pitchFamily="2" charset="-79"/>
                </a:rPr>
                <a:t>Major General  Piotr </a:t>
              </a:r>
              <a:r>
                <a:rPr lang="en-US" sz="506" b="1" i="1" kern="0" dirty="0" err="1">
                  <a:solidFill>
                    <a:prstClr val="white"/>
                  </a:solidFill>
                  <a:latin typeface="Calibri"/>
                  <a:cs typeface="Guttman Hatzvi" panose="02010401010101010101" pitchFamily="2" charset="-79"/>
                </a:rPr>
                <a:t>Blazeusz</a:t>
              </a:r>
              <a:endParaRPr lang="he-IL" sz="506" b="1" i="1" kern="0" dirty="0">
                <a:solidFill>
                  <a:prstClr val="white"/>
                </a:solidFill>
                <a:latin typeface="Calibri"/>
                <a:cs typeface="Guttman Hatzvi" panose="02010401010101010101" pitchFamily="2" charset="-79"/>
              </a:endParaRPr>
            </a:p>
          </p:txBody>
        </p:sp>
        <p:cxnSp>
          <p:nvCxnSpPr>
            <p:cNvPr id="213" name="מחבר ישר 212"/>
            <p:cNvCxnSpPr/>
            <p:nvPr/>
          </p:nvCxnSpPr>
          <p:spPr>
            <a:xfrm>
              <a:off x="2408056" y="5091111"/>
              <a:ext cx="15071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מחבר ישר 220"/>
            <p:cNvCxnSpPr/>
            <p:nvPr/>
          </p:nvCxnSpPr>
          <p:spPr>
            <a:xfrm>
              <a:off x="2806813" y="5091112"/>
              <a:ext cx="0" cy="195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מלבן 221"/>
            <p:cNvSpPr/>
            <p:nvPr/>
          </p:nvSpPr>
          <p:spPr>
            <a:xfrm>
              <a:off x="2568534" y="5169104"/>
              <a:ext cx="476558" cy="333017"/>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ctr">
                <a:defRPr/>
              </a:pPr>
              <a:r>
                <a:rPr lang="en-US" sz="900" b="1" kern="0" dirty="0">
                  <a:solidFill>
                    <a:prstClr val="white"/>
                  </a:solidFill>
                  <a:latin typeface="Calibri"/>
                  <a:cs typeface="Guttman Hatzvi" panose="02010401010101010101" pitchFamily="2" charset="-79"/>
                </a:rPr>
                <a:t>J6</a:t>
              </a:r>
            </a:p>
            <a:p>
              <a:pPr algn="ctr">
                <a:defRPr/>
              </a:pPr>
              <a:r>
                <a:rPr lang="en-US" sz="900" b="1" kern="0" dirty="0">
                  <a:solidFill>
                    <a:prstClr val="white"/>
                  </a:solidFill>
                  <a:latin typeface="Calibri"/>
                  <a:cs typeface="Guttman Hatzvi" panose="02010401010101010101" pitchFamily="2" charset="-79"/>
                </a:rPr>
                <a:t>Division</a:t>
              </a:r>
            </a:p>
          </p:txBody>
        </p:sp>
        <p:cxnSp>
          <p:nvCxnSpPr>
            <p:cNvPr id="219" name="מחבר ישר 218"/>
            <p:cNvCxnSpPr/>
            <p:nvPr/>
          </p:nvCxnSpPr>
          <p:spPr>
            <a:xfrm>
              <a:off x="3355992" y="5094172"/>
              <a:ext cx="0" cy="195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מלבן 219"/>
            <p:cNvSpPr/>
            <p:nvPr/>
          </p:nvSpPr>
          <p:spPr>
            <a:xfrm>
              <a:off x="3117714" y="5172164"/>
              <a:ext cx="476558" cy="333017"/>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ctr" rtl="0">
                <a:defRPr/>
              </a:pPr>
              <a:r>
                <a:rPr lang="en-US" sz="600" b="1" kern="0" dirty="0">
                  <a:solidFill>
                    <a:prstClr val="white"/>
                  </a:solidFill>
                  <a:latin typeface="Calibri"/>
                  <a:cs typeface="Guttman Hatzvi" panose="02010401010101010101" pitchFamily="2" charset="-79"/>
                </a:rPr>
                <a:t>Comms and Information</a:t>
              </a:r>
            </a:p>
            <a:p>
              <a:pPr algn="ctr" rtl="0">
                <a:defRPr/>
              </a:pPr>
              <a:r>
                <a:rPr lang="en-US" sz="600" b="1" kern="0" dirty="0">
                  <a:solidFill>
                    <a:prstClr val="white"/>
                  </a:solidFill>
                  <a:latin typeface="Calibri"/>
                  <a:cs typeface="Guttman Hatzvi" panose="02010401010101010101" pitchFamily="2" charset="-79"/>
                </a:rPr>
                <a:t>Systems Group (NCISG) </a:t>
              </a:r>
            </a:p>
          </p:txBody>
        </p:sp>
        <p:cxnSp>
          <p:nvCxnSpPr>
            <p:cNvPr id="217" name="מחבר ישר 216"/>
            <p:cNvCxnSpPr/>
            <p:nvPr/>
          </p:nvCxnSpPr>
          <p:spPr>
            <a:xfrm>
              <a:off x="3910047" y="5086930"/>
              <a:ext cx="0" cy="195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מלבן 217"/>
            <p:cNvSpPr/>
            <p:nvPr/>
          </p:nvSpPr>
          <p:spPr>
            <a:xfrm>
              <a:off x="3671768" y="5175209"/>
              <a:ext cx="476558" cy="333017"/>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ctr">
                <a:defRPr/>
              </a:pPr>
              <a:r>
                <a:rPr lang="en-US" sz="900" b="1" kern="0" dirty="0">
                  <a:solidFill>
                    <a:prstClr val="white"/>
                  </a:solidFill>
                  <a:latin typeface="Calibri"/>
                  <a:cs typeface="Guttman Hatzvi" panose="02010401010101010101" pitchFamily="2" charset="-79"/>
                </a:rPr>
                <a:t>Cyber</a:t>
              </a:r>
            </a:p>
          </p:txBody>
        </p:sp>
        <p:cxnSp>
          <p:nvCxnSpPr>
            <p:cNvPr id="183" name="מחבר ישר 182"/>
            <p:cNvCxnSpPr/>
            <p:nvPr/>
          </p:nvCxnSpPr>
          <p:spPr>
            <a:xfrm>
              <a:off x="975894" y="5073800"/>
              <a:ext cx="2506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מלבן 155"/>
            <p:cNvSpPr/>
            <p:nvPr/>
          </p:nvSpPr>
          <p:spPr>
            <a:xfrm>
              <a:off x="1161082" y="4952555"/>
              <a:ext cx="1240605" cy="223301"/>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l" rtl="0">
                <a:defRPr/>
              </a:pPr>
              <a:r>
                <a:rPr lang="en-US" sz="700" b="1" kern="0" dirty="0">
                  <a:solidFill>
                    <a:prstClr val="white"/>
                  </a:solidFill>
                  <a:latin typeface="Calibri"/>
                  <a:cs typeface="Guttman Hatzvi" panose="02010401010101010101" pitchFamily="2" charset="-79"/>
                </a:rPr>
                <a:t>Deputy Chief of Staff</a:t>
              </a:r>
            </a:p>
            <a:p>
              <a:pPr algn="l" rtl="0">
                <a:defRPr/>
              </a:pPr>
              <a:r>
                <a:rPr lang="en-US" sz="700" b="1" kern="0" dirty="0">
                  <a:solidFill>
                    <a:prstClr val="white"/>
                  </a:solidFill>
                  <a:latin typeface="Calibri"/>
                  <a:cs typeface="Guttman Hatzvi" panose="02010401010101010101" pitchFamily="2" charset="-79"/>
                </a:rPr>
                <a:t>CIS &amp; Cyber Defence</a:t>
              </a:r>
            </a:p>
          </p:txBody>
        </p:sp>
        <p:sp>
          <p:nvSpPr>
            <p:cNvPr id="158" name="מלבן 157"/>
            <p:cNvSpPr/>
            <p:nvPr/>
          </p:nvSpPr>
          <p:spPr>
            <a:xfrm>
              <a:off x="1161082" y="5183108"/>
              <a:ext cx="1240605" cy="78878"/>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l">
                <a:defRPr/>
              </a:pPr>
              <a:r>
                <a:rPr lang="en-US" sz="506" b="1" i="1" kern="0" dirty="0">
                  <a:solidFill>
                    <a:prstClr val="white"/>
                  </a:solidFill>
                  <a:latin typeface="Calibri"/>
                  <a:cs typeface="Guttman Hatzvi" panose="02010401010101010101" pitchFamily="2" charset="-79"/>
                </a:rPr>
                <a:t>Major General Wolfgang Renner</a:t>
              </a:r>
              <a:endParaRPr lang="he-IL" sz="506" b="1" i="1" kern="0" dirty="0">
                <a:solidFill>
                  <a:prstClr val="white"/>
                </a:solidFill>
                <a:latin typeface="Calibri"/>
                <a:cs typeface="Guttman Hatzvi" panose="02010401010101010101" pitchFamily="2" charset="-79"/>
              </a:endParaRPr>
            </a:p>
          </p:txBody>
        </p:sp>
        <p:pic>
          <p:nvPicPr>
            <p:cNvPr id="24" name="תמונה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49150" y="4961442"/>
              <a:ext cx="247570" cy="290346"/>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pic>
        <p:pic>
          <p:nvPicPr>
            <p:cNvPr id="179" name="תמונה 178"/>
            <p:cNvPicPr>
              <a:picLocks noChangeAspect="1"/>
            </p:cNvPicPr>
            <p:nvPr/>
          </p:nvPicPr>
          <p:blipFill rotWithShape="1">
            <a:blip r:embed="rId10" cstate="print">
              <a:extLst>
                <a:ext uri="{28A0092B-C50C-407E-A947-70E740481C1C}">
                  <a14:useLocalDpi xmlns:a14="http://schemas.microsoft.com/office/drawing/2010/main" val="0"/>
                </a:ext>
              </a:extLst>
            </a:blip>
            <a:srcRect l="5000" r="5000"/>
            <a:stretch/>
          </p:blipFill>
          <p:spPr>
            <a:xfrm>
              <a:off x="2359582" y="4912496"/>
              <a:ext cx="121500" cy="81000"/>
            </a:xfrm>
            <a:prstGeom prst="rect">
              <a:avLst/>
            </a:prstGeom>
            <a:ln w="28575">
              <a:solidFill>
                <a:schemeClr val="tx1"/>
              </a:solidFill>
            </a:ln>
          </p:spPr>
        </p:pic>
        <p:cxnSp>
          <p:nvCxnSpPr>
            <p:cNvPr id="202" name="מחבר ישר 201"/>
            <p:cNvCxnSpPr/>
            <p:nvPr/>
          </p:nvCxnSpPr>
          <p:spPr>
            <a:xfrm>
              <a:off x="2408056" y="4615786"/>
              <a:ext cx="15071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מחבר ישר 209"/>
            <p:cNvCxnSpPr/>
            <p:nvPr/>
          </p:nvCxnSpPr>
          <p:spPr>
            <a:xfrm>
              <a:off x="2806813" y="4615787"/>
              <a:ext cx="0" cy="195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מלבן 210"/>
            <p:cNvSpPr/>
            <p:nvPr/>
          </p:nvSpPr>
          <p:spPr>
            <a:xfrm>
              <a:off x="2568534" y="4693779"/>
              <a:ext cx="476558" cy="334125"/>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ctr">
                <a:defRPr/>
              </a:pPr>
              <a:r>
                <a:rPr lang="en-US" sz="900" b="1" kern="0" dirty="0">
                  <a:solidFill>
                    <a:prstClr val="white"/>
                  </a:solidFill>
                  <a:latin typeface="Calibri"/>
                  <a:cs typeface="Guttman Hatzvi" panose="02010401010101010101" pitchFamily="2" charset="-79"/>
                </a:rPr>
                <a:t>J1</a:t>
              </a:r>
            </a:p>
            <a:p>
              <a:pPr algn="ctr">
                <a:defRPr/>
              </a:pPr>
              <a:r>
                <a:rPr lang="en-US" sz="900" b="1" kern="0" dirty="0">
                  <a:solidFill>
                    <a:prstClr val="white"/>
                  </a:solidFill>
                  <a:latin typeface="Calibri"/>
                  <a:cs typeface="Guttman Hatzvi" panose="02010401010101010101" pitchFamily="2" charset="-79"/>
                </a:rPr>
                <a:t>Division</a:t>
              </a:r>
            </a:p>
          </p:txBody>
        </p:sp>
        <p:cxnSp>
          <p:nvCxnSpPr>
            <p:cNvPr id="208" name="מחבר ישר 207"/>
            <p:cNvCxnSpPr/>
            <p:nvPr/>
          </p:nvCxnSpPr>
          <p:spPr>
            <a:xfrm>
              <a:off x="3355992" y="4618847"/>
              <a:ext cx="0" cy="195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9" name="מלבן 208"/>
            <p:cNvSpPr/>
            <p:nvPr/>
          </p:nvSpPr>
          <p:spPr>
            <a:xfrm>
              <a:off x="3117714" y="4696839"/>
              <a:ext cx="476558" cy="334125"/>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ctr">
                <a:defRPr/>
              </a:pPr>
              <a:r>
                <a:rPr lang="en-US" sz="900" b="1" kern="0" dirty="0">
                  <a:solidFill>
                    <a:prstClr val="white"/>
                  </a:solidFill>
                  <a:latin typeface="Calibri"/>
                  <a:cs typeface="Guttman Hatzvi" panose="02010401010101010101" pitchFamily="2" charset="-79"/>
                </a:rPr>
                <a:t>J4</a:t>
              </a:r>
            </a:p>
            <a:p>
              <a:pPr algn="ctr">
                <a:defRPr/>
              </a:pPr>
              <a:r>
                <a:rPr lang="en-US" sz="900" b="1" kern="0" dirty="0">
                  <a:solidFill>
                    <a:prstClr val="white"/>
                  </a:solidFill>
                  <a:latin typeface="Calibri"/>
                  <a:cs typeface="Guttman Hatzvi" panose="02010401010101010101" pitchFamily="2" charset="-79"/>
                </a:rPr>
                <a:t>Division</a:t>
              </a:r>
            </a:p>
          </p:txBody>
        </p:sp>
        <p:cxnSp>
          <p:nvCxnSpPr>
            <p:cNvPr id="206" name="מחבר ישר 205"/>
            <p:cNvCxnSpPr/>
            <p:nvPr/>
          </p:nvCxnSpPr>
          <p:spPr>
            <a:xfrm>
              <a:off x="3910047" y="4611605"/>
              <a:ext cx="0" cy="195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מלבן 206"/>
            <p:cNvSpPr/>
            <p:nvPr/>
          </p:nvSpPr>
          <p:spPr>
            <a:xfrm>
              <a:off x="3671768" y="4699884"/>
              <a:ext cx="476558" cy="334125"/>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ctr">
                <a:defRPr/>
              </a:pPr>
              <a:r>
                <a:rPr lang="en-US" sz="600" b="1" kern="0" dirty="0">
                  <a:solidFill>
                    <a:prstClr val="white"/>
                  </a:solidFill>
                  <a:latin typeface="Calibri"/>
                  <a:cs typeface="Guttman Hatzvi" panose="02010401010101010101" pitchFamily="2" charset="-79"/>
                </a:rPr>
                <a:t>Joint Engineering Division</a:t>
              </a:r>
            </a:p>
          </p:txBody>
        </p:sp>
        <p:cxnSp>
          <p:nvCxnSpPr>
            <p:cNvPr id="184" name="מחבר ישר 183"/>
            <p:cNvCxnSpPr/>
            <p:nvPr/>
          </p:nvCxnSpPr>
          <p:spPr>
            <a:xfrm>
              <a:off x="975894" y="4599267"/>
              <a:ext cx="2506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מלבן 135"/>
            <p:cNvSpPr/>
            <p:nvPr/>
          </p:nvSpPr>
          <p:spPr>
            <a:xfrm>
              <a:off x="1159610" y="4477489"/>
              <a:ext cx="1240605" cy="223301"/>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l" rtl="0">
                <a:defRPr/>
              </a:pPr>
              <a:r>
                <a:rPr lang="en-US" sz="700" b="1" kern="0" dirty="0">
                  <a:solidFill>
                    <a:prstClr val="white"/>
                  </a:solidFill>
                  <a:latin typeface="Calibri"/>
                  <a:cs typeface="Guttman Hatzvi" panose="02010401010101010101" pitchFamily="2" charset="-79"/>
                </a:rPr>
                <a:t>Deputy Chief of Staff</a:t>
              </a:r>
            </a:p>
            <a:p>
              <a:pPr algn="l" rtl="0">
                <a:defRPr/>
              </a:pPr>
              <a:r>
                <a:rPr lang="en-US" sz="700" b="1" kern="0" dirty="0">
                  <a:solidFill>
                    <a:prstClr val="white"/>
                  </a:solidFill>
                  <a:latin typeface="Calibri"/>
                  <a:cs typeface="Guttman Hatzvi" panose="02010401010101010101" pitchFamily="2" charset="-79"/>
                </a:rPr>
                <a:t>Resources</a:t>
              </a:r>
            </a:p>
          </p:txBody>
        </p:sp>
        <p:sp>
          <p:nvSpPr>
            <p:cNvPr id="137" name="מלבן 136"/>
            <p:cNvSpPr/>
            <p:nvPr/>
          </p:nvSpPr>
          <p:spPr>
            <a:xfrm>
              <a:off x="1159610" y="4708042"/>
              <a:ext cx="1240605" cy="78878"/>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l">
                <a:defRPr/>
              </a:pPr>
              <a:r>
                <a:rPr lang="en-US" sz="506" b="1" i="1" kern="0" dirty="0">
                  <a:solidFill>
                    <a:prstClr val="white"/>
                  </a:solidFill>
                  <a:latin typeface="Calibri"/>
                  <a:cs typeface="Guttman Hatzvi" panose="02010401010101010101" pitchFamily="2" charset="-79"/>
                </a:rPr>
                <a:t>Brigadier General Martin De </a:t>
              </a:r>
              <a:r>
                <a:rPr lang="en-US" sz="506" b="1" i="1" kern="0" dirty="0" err="1">
                  <a:solidFill>
                    <a:prstClr val="white"/>
                  </a:solidFill>
                  <a:latin typeface="Calibri"/>
                  <a:cs typeface="Guttman Hatzvi" panose="02010401010101010101" pitchFamily="2" charset="-79"/>
                </a:rPr>
                <a:t>Pauw</a:t>
              </a:r>
              <a:endParaRPr lang="he-IL" sz="506" b="1" i="1" kern="0" dirty="0">
                <a:solidFill>
                  <a:prstClr val="white"/>
                </a:solidFill>
                <a:latin typeface="Calibri"/>
                <a:cs typeface="Guttman Hatzvi" panose="02010401010101010101" pitchFamily="2" charset="-79"/>
              </a:endParaRPr>
            </a:p>
          </p:txBody>
        </p:sp>
        <p:cxnSp>
          <p:nvCxnSpPr>
            <p:cNvPr id="186" name="מחבר ישר 185"/>
            <p:cNvCxnSpPr/>
            <p:nvPr/>
          </p:nvCxnSpPr>
          <p:spPr>
            <a:xfrm>
              <a:off x="2409262" y="6038324"/>
              <a:ext cx="18788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מחבר ישר 186"/>
            <p:cNvCxnSpPr/>
            <p:nvPr/>
          </p:nvCxnSpPr>
          <p:spPr>
            <a:xfrm>
              <a:off x="2907190" y="6038325"/>
              <a:ext cx="0" cy="5919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3" name="מלבן 192"/>
            <p:cNvSpPr/>
            <p:nvPr/>
          </p:nvSpPr>
          <p:spPr>
            <a:xfrm>
              <a:off x="2668911" y="6116318"/>
              <a:ext cx="476558" cy="240445"/>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ctr">
                <a:defRPr/>
              </a:pPr>
              <a:r>
                <a:rPr lang="en-US" sz="900" b="1" kern="0" dirty="0">
                  <a:solidFill>
                    <a:prstClr val="white"/>
                  </a:solidFill>
                  <a:latin typeface="Calibri"/>
                  <a:cs typeface="Guttman Hatzvi" panose="02010401010101010101" pitchFamily="2" charset="-79"/>
                </a:rPr>
                <a:t>J2</a:t>
              </a:r>
            </a:p>
            <a:p>
              <a:pPr algn="ctr">
                <a:defRPr/>
              </a:pPr>
              <a:r>
                <a:rPr lang="en-US" sz="900" b="1" kern="0" dirty="0">
                  <a:solidFill>
                    <a:prstClr val="white"/>
                  </a:solidFill>
                  <a:latin typeface="Calibri"/>
                  <a:cs typeface="Guttman Hatzvi" panose="02010401010101010101" pitchFamily="2" charset="-79"/>
                </a:rPr>
                <a:t>Division</a:t>
              </a:r>
            </a:p>
          </p:txBody>
        </p:sp>
        <p:cxnSp>
          <p:nvCxnSpPr>
            <p:cNvPr id="196" name="מחבר ישר 195"/>
            <p:cNvCxnSpPr/>
            <p:nvPr/>
          </p:nvCxnSpPr>
          <p:spPr>
            <a:xfrm>
              <a:off x="3730288" y="6041385"/>
              <a:ext cx="0" cy="195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מלבן 196"/>
            <p:cNvSpPr/>
            <p:nvPr/>
          </p:nvSpPr>
          <p:spPr>
            <a:xfrm>
              <a:off x="3492010" y="6119378"/>
              <a:ext cx="476558" cy="237385"/>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ctr">
                <a:defRPr/>
              </a:pPr>
              <a:r>
                <a:rPr lang="en-US" sz="900" b="1" kern="0" dirty="0">
                  <a:solidFill>
                    <a:prstClr val="white"/>
                  </a:solidFill>
                  <a:latin typeface="Calibri"/>
                  <a:cs typeface="Guttman Hatzvi" panose="02010401010101010101" pitchFamily="2" charset="-79"/>
                </a:rPr>
                <a:t>J3</a:t>
              </a:r>
            </a:p>
            <a:p>
              <a:pPr algn="ctr">
                <a:defRPr/>
              </a:pPr>
              <a:r>
                <a:rPr lang="en-US" sz="900" b="1" kern="0" dirty="0">
                  <a:solidFill>
                    <a:prstClr val="white"/>
                  </a:solidFill>
                  <a:latin typeface="Calibri"/>
                  <a:cs typeface="Guttman Hatzvi" panose="02010401010101010101" pitchFamily="2" charset="-79"/>
                </a:rPr>
                <a:t>Division</a:t>
              </a:r>
            </a:p>
          </p:txBody>
        </p:sp>
        <p:cxnSp>
          <p:nvCxnSpPr>
            <p:cNvPr id="199" name="מחבר ישר 198"/>
            <p:cNvCxnSpPr/>
            <p:nvPr/>
          </p:nvCxnSpPr>
          <p:spPr>
            <a:xfrm>
              <a:off x="4284343" y="6044430"/>
              <a:ext cx="0" cy="195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מלבן 199"/>
            <p:cNvSpPr/>
            <p:nvPr/>
          </p:nvSpPr>
          <p:spPr>
            <a:xfrm>
              <a:off x="4046064" y="6122422"/>
              <a:ext cx="476558" cy="235448"/>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ctr">
                <a:defRPr/>
              </a:pPr>
              <a:r>
                <a:rPr lang="en-US" sz="900" b="1" kern="0" dirty="0">
                  <a:solidFill>
                    <a:prstClr val="white"/>
                  </a:solidFill>
                  <a:latin typeface="Calibri"/>
                  <a:cs typeface="Guttman Hatzvi" panose="02010401010101010101" pitchFamily="2" charset="-79"/>
                </a:rPr>
                <a:t>J9</a:t>
              </a:r>
            </a:p>
            <a:p>
              <a:pPr algn="ctr">
                <a:defRPr/>
              </a:pPr>
              <a:r>
                <a:rPr lang="en-US" sz="900" b="1" kern="0" dirty="0">
                  <a:solidFill>
                    <a:prstClr val="white"/>
                  </a:solidFill>
                  <a:latin typeface="Calibri"/>
                  <a:cs typeface="Guttman Hatzvi" panose="02010401010101010101" pitchFamily="2" charset="-79"/>
                </a:rPr>
                <a:t>Division</a:t>
              </a:r>
            </a:p>
          </p:txBody>
        </p:sp>
        <p:cxnSp>
          <p:nvCxnSpPr>
            <p:cNvPr id="185" name="מחבר ישר 184"/>
            <p:cNvCxnSpPr/>
            <p:nvPr/>
          </p:nvCxnSpPr>
          <p:spPr>
            <a:xfrm>
              <a:off x="980181" y="6028541"/>
              <a:ext cx="2506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מלבן 131"/>
            <p:cNvSpPr/>
            <p:nvPr/>
          </p:nvSpPr>
          <p:spPr>
            <a:xfrm>
              <a:off x="1166325" y="5900286"/>
              <a:ext cx="1240605" cy="223301"/>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l" rtl="0">
                <a:defRPr/>
              </a:pPr>
              <a:r>
                <a:rPr lang="en-US" sz="600" b="1" kern="0" dirty="0">
                  <a:solidFill>
                    <a:prstClr val="white"/>
                  </a:solidFill>
                  <a:latin typeface="Calibri"/>
                  <a:cs typeface="Guttman Hatzvi" panose="02010401010101010101" pitchFamily="2" charset="-79"/>
                </a:rPr>
                <a:t>Deputy Chief of Staff</a:t>
              </a:r>
            </a:p>
            <a:p>
              <a:pPr algn="l" rtl="0">
                <a:defRPr/>
              </a:pPr>
              <a:r>
                <a:rPr lang="en-US" sz="600" b="1" kern="0" dirty="0">
                  <a:solidFill>
                    <a:prstClr val="white"/>
                  </a:solidFill>
                  <a:latin typeface="Calibri"/>
                  <a:cs typeface="Guttman Hatzvi" panose="02010401010101010101" pitchFamily="2" charset="-79"/>
                </a:rPr>
                <a:t>Operations &amp; Intelligence</a:t>
              </a:r>
            </a:p>
          </p:txBody>
        </p:sp>
        <p:sp>
          <p:nvSpPr>
            <p:cNvPr id="133" name="מלבן 132"/>
            <p:cNvSpPr/>
            <p:nvPr/>
          </p:nvSpPr>
          <p:spPr>
            <a:xfrm>
              <a:off x="1166325" y="6130839"/>
              <a:ext cx="1240605" cy="78878"/>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l">
                <a:defRPr/>
              </a:pPr>
              <a:r>
                <a:rPr lang="en-US" sz="506" b="1" i="1" kern="0" dirty="0">
                  <a:solidFill>
                    <a:prstClr val="white"/>
                  </a:solidFill>
                  <a:latin typeface="Calibri"/>
                  <a:cs typeface="Guttman Hatzvi" panose="02010401010101010101" pitchFamily="2" charset="-79"/>
                </a:rPr>
                <a:t>Major General Scott A. Kindsvater</a:t>
              </a:r>
              <a:endParaRPr lang="he-IL" sz="506" b="1" i="1" kern="0" dirty="0">
                <a:solidFill>
                  <a:prstClr val="white"/>
                </a:solidFill>
                <a:latin typeface="Calibri"/>
                <a:cs typeface="Guttman Hatzvi" panose="02010401010101010101" pitchFamily="2" charset="-79"/>
              </a:endParaRPr>
            </a:p>
          </p:txBody>
        </p:sp>
        <p:pic>
          <p:nvPicPr>
            <p:cNvPr id="19" name="תמונה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63175" y="5913767"/>
              <a:ext cx="231032" cy="288790"/>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pic>
        <p:pic>
          <p:nvPicPr>
            <p:cNvPr id="163" name="תמונה 162"/>
            <p:cNvPicPr>
              <a:picLocks noChangeAspect="1"/>
            </p:cNvPicPr>
            <p:nvPr/>
          </p:nvPicPr>
          <p:blipFill rotWithShape="1">
            <a:blip r:embed="rId12" cstate="print">
              <a:extLst>
                <a:ext uri="{28A0092B-C50C-407E-A947-70E740481C1C}">
                  <a14:useLocalDpi xmlns:a14="http://schemas.microsoft.com/office/drawing/2010/main" val="0"/>
                </a:ext>
              </a:extLst>
            </a:blip>
            <a:srcRect l="-474" t="1018" r="10637" b="-1018"/>
            <a:stretch/>
          </p:blipFill>
          <p:spPr>
            <a:xfrm>
              <a:off x="2362912" y="5866015"/>
              <a:ext cx="121500" cy="81000"/>
            </a:xfrm>
            <a:prstGeom prst="rect">
              <a:avLst/>
            </a:prstGeom>
            <a:ln w="28575">
              <a:solidFill>
                <a:schemeClr val="tx1"/>
              </a:solidFill>
            </a:ln>
          </p:spPr>
        </p:pic>
        <p:cxnSp>
          <p:nvCxnSpPr>
            <p:cNvPr id="248" name="מחבר ישר 247"/>
            <p:cNvCxnSpPr/>
            <p:nvPr/>
          </p:nvCxnSpPr>
          <p:spPr>
            <a:xfrm>
              <a:off x="4567709" y="4108511"/>
              <a:ext cx="0" cy="21012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קבוצה 10"/>
            <p:cNvGrpSpPr/>
            <p:nvPr/>
          </p:nvGrpSpPr>
          <p:grpSpPr>
            <a:xfrm>
              <a:off x="4570671" y="4164951"/>
              <a:ext cx="1369553" cy="394254"/>
              <a:chOff x="6601637" y="1956016"/>
              <a:chExt cx="2434760" cy="700896"/>
            </a:xfrm>
          </p:grpSpPr>
          <p:cxnSp>
            <p:nvCxnSpPr>
              <p:cNvPr id="250" name="מחבר ישר 249"/>
              <p:cNvCxnSpPr/>
              <p:nvPr/>
            </p:nvCxnSpPr>
            <p:spPr>
              <a:xfrm>
                <a:off x="6601637" y="2363565"/>
                <a:ext cx="5088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קבוצה 5"/>
              <p:cNvGrpSpPr/>
              <p:nvPr/>
            </p:nvGrpSpPr>
            <p:grpSpPr>
              <a:xfrm>
                <a:off x="6966432" y="1956016"/>
                <a:ext cx="2069965" cy="700896"/>
                <a:chOff x="6966432" y="1956016"/>
                <a:chExt cx="2069965" cy="700896"/>
              </a:xfrm>
            </p:grpSpPr>
            <p:sp>
              <p:nvSpPr>
                <p:cNvPr id="258" name="מלבן 257"/>
                <p:cNvSpPr/>
                <p:nvPr/>
              </p:nvSpPr>
              <p:spPr>
                <a:xfrm>
                  <a:off x="6966432" y="2017246"/>
                  <a:ext cx="1943604" cy="465565"/>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defRPr/>
                  </a:pPr>
                  <a:r>
                    <a:rPr lang="en-US" sz="600" b="1" kern="0" dirty="0">
                      <a:solidFill>
                        <a:prstClr val="white"/>
                      </a:solidFill>
                      <a:latin typeface="Calibri"/>
                      <a:cs typeface="Guttman Hatzvi" panose="02010401010101010101" pitchFamily="2" charset="-79"/>
                    </a:rPr>
                    <a:t>Allied Joint Force </a:t>
                  </a:r>
                </a:p>
                <a:p>
                  <a:pPr>
                    <a:defRPr/>
                  </a:pPr>
                  <a:r>
                    <a:rPr lang="en-US" sz="600" b="1" kern="0" dirty="0">
                      <a:solidFill>
                        <a:prstClr val="white"/>
                      </a:solidFill>
                      <a:latin typeface="Calibri"/>
                      <a:cs typeface="Guttman Hatzvi" panose="02010401010101010101" pitchFamily="2" charset="-79"/>
                    </a:rPr>
                    <a:t>Command (JFC) Naples</a:t>
                  </a:r>
                </a:p>
                <a:p>
                  <a:pPr>
                    <a:defRPr/>
                  </a:pPr>
                  <a:r>
                    <a:rPr lang="en-US" sz="600" b="1" kern="0" dirty="0">
                      <a:solidFill>
                        <a:prstClr val="white"/>
                      </a:solidFill>
                      <a:latin typeface="Calibri"/>
                      <a:cs typeface="Guttman Hatzvi" panose="02010401010101010101" pitchFamily="2" charset="-79"/>
                    </a:rPr>
                    <a:t>Naples, Italy</a:t>
                  </a:r>
                  <a:endParaRPr lang="he-IL" sz="600" b="1" kern="0" dirty="0">
                    <a:solidFill>
                      <a:prstClr val="white"/>
                    </a:solidFill>
                    <a:latin typeface="Calibri"/>
                    <a:cs typeface="Guttman Hatzvi" panose="02010401010101010101" pitchFamily="2" charset="-79"/>
                  </a:endParaRPr>
                </a:p>
              </p:txBody>
            </p:sp>
            <p:sp>
              <p:nvSpPr>
                <p:cNvPr id="261" name="מלבן 260"/>
                <p:cNvSpPr/>
                <p:nvPr/>
              </p:nvSpPr>
              <p:spPr>
                <a:xfrm>
                  <a:off x="6966432" y="2499918"/>
                  <a:ext cx="1943604" cy="156994"/>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l">
                    <a:defRPr/>
                  </a:pPr>
                  <a:r>
                    <a:rPr lang="en-US" sz="506" b="1" i="1" kern="0" dirty="0">
                      <a:solidFill>
                        <a:prstClr val="white"/>
                      </a:solidFill>
                      <a:latin typeface="Calibri"/>
                      <a:cs typeface="Guttman Hatzvi" panose="02010401010101010101" pitchFamily="2" charset="-79"/>
                    </a:rPr>
                    <a:t>    Admiral James G. Foggo</a:t>
                  </a:r>
                  <a:endParaRPr lang="he-IL" sz="506" b="1" i="1" kern="0" dirty="0">
                    <a:solidFill>
                      <a:prstClr val="white"/>
                    </a:solidFill>
                    <a:latin typeface="Calibri"/>
                    <a:cs typeface="Guttman Hatzvi" panose="02010401010101010101" pitchFamily="2" charset="-79"/>
                  </a:endParaRPr>
                </a:p>
              </p:txBody>
            </p:sp>
            <p:pic>
              <p:nvPicPr>
                <p:cNvPr id="262" name="תמונה 261"/>
                <p:cNvPicPr>
                  <a:picLocks noChangeAspect="1"/>
                </p:cNvPicPr>
                <p:nvPr/>
              </p:nvPicPr>
              <p:blipFill rotWithShape="1">
                <a:blip r:embed="rId13" cstate="print">
                  <a:extLst>
                    <a:ext uri="{28A0092B-C50C-407E-A947-70E740481C1C}">
                      <a14:useLocalDpi xmlns:a14="http://schemas.microsoft.com/office/drawing/2010/main" val="0"/>
                    </a:ext>
                  </a:extLst>
                </a:blip>
                <a:srcRect l="10063" t="6865" r="6317" b="10829"/>
                <a:stretch/>
              </p:blipFill>
              <p:spPr>
                <a:xfrm>
                  <a:off x="8409105" y="2039454"/>
                  <a:ext cx="479040" cy="595429"/>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pic>
            <p:pic>
              <p:nvPicPr>
                <p:cNvPr id="270" name="תמונה 269"/>
                <p:cNvPicPr>
                  <a:picLocks noChangeAspect="1"/>
                </p:cNvPicPr>
                <p:nvPr/>
              </p:nvPicPr>
              <p:blipFill rotWithShape="1">
                <a:blip r:embed="rId12" cstate="print">
                  <a:extLst>
                    <a:ext uri="{28A0092B-C50C-407E-A947-70E740481C1C}">
                      <a14:useLocalDpi xmlns:a14="http://schemas.microsoft.com/office/drawing/2010/main" val="0"/>
                    </a:ext>
                  </a:extLst>
                </a:blip>
                <a:srcRect l="-474" t="1018" r="10637" b="-1018"/>
                <a:stretch/>
              </p:blipFill>
              <p:spPr>
                <a:xfrm>
                  <a:off x="8820397" y="1956016"/>
                  <a:ext cx="216000" cy="144000"/>
                </a:xfrm>
                <a:prstGeom prst="rect">
                  <a:avLst/>
                </a:prstGeom>
                <a:ln w="28575">
                  <a:solidFill>
                    <a:schemeClr val="tx1"/>
                  </a:solidFill>
                </a:ln>
              </p:spPr>
            </p:pic>
          </p:grpSp>
        </p:grpSp>
        <p:grpSp>
          <p:nvGrpSpPr>
            <p:cNvPr id="8" name="קבוצה 7"/>
            <p:cNvGrpSpPr/>
            <p:nvPr/>
          </p:nvGrpSpPr>
          <p:grpSpPr>
            <a:xfrm>
              <a:off x="4570672" y="5049992"/>
              <a:ext cx="1369553" cy="408817"/>
              <a:chOff x="6601637" y="3469478"/>
              <a:chExt cx="2434761" cy="726785"/>
            </a:xfrm>
          </p:grpSpPr>
          <p:cxnSp>
            <p:nvCxnSpPr>
              <p:cNvPr id="251" name="מחבר ישר 250"/>
              <p:cNvCxnSpPr/>
              <p:nvPr/>
            </p:nvCxnSpPr>
            <p:spPr>
              <a:xfrm>
                <a:off x="6601637" y="3898946"/>
                <a:ext cx="5088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4" name="מלבן 253"/>
              <p:cNvSpPr/>
              <p:nvPr/>
            </p:nvSpPr>
            <p:spPr>
              <a:xfrm>
                <a:off x="6966432" y="3548502"/>
                <a:ext cx="1930494" cy="465565"/>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defRPr/>
                </a:pPr>
                <a:r>
                  <a:rPr lang="en-US" sz="600" b="1" kern="0" dirty="0">
                    <a:solidFill>
                      <a:prstClr val="white"/>
                    </a:solidFill>
                    <a:latin typeface="Calibri"/>
                    <a:cs typeface="Guttman Hatzvi" panose="02010401010101010101" pitchFamily="2" charset="-79"/>
                  </a:rPr>
                  <a:t>Headquarters, Allied Land Command</a:t>
                </a:r>
              </a:p>
              <a:p>
                <a:pPr>
                  <a:defRPr/>
                </a:pPr>
                <a:r>
                  <a:rPr lang="en-US" sz="600" b="1" kern="0" dirty="0">
                    <a:solidFill>
                      <a:prstClr val="white"/>
                    </a:solidFill>
                    <a:latin typeface="Calibri"/>
                    <a:cs typeface="Guttman Hatzvi" panose="02010401010101010101" pitchFamily="2" charset="-79"/>
                  </a:rPr>
                  <a:t>Izmir, Turkey</a:t>
                </a:r>
                <a:endParaRPr lang="he-IL" sz="600" b="1" kern="0" dirty="0">
                  <a:solidFill>
                    <a:prstClr val="white"/>
                  </a:solidFill>
                  <a:latin typeface="Calibri"/>
                  <a:cs typeface="Guttman Hatzvi" panose="02010401010101010101" pitchFamily="2" charset="-79"/>
                </a:endParaRPr>
              </a:p>
            </p:txBody>
          </p:sp>
          <p:sp>
            <p:nvSpPr>
              <p:cNvPr id="263" name="מלבן 262"/>
              <p:cNvSpPr/>
              <p:nvPr/>
            </p:nvSpPr>
            <p:spPr>
              <a:xfrm>
                <a:off x="6966432" y="4016263"/>
                <a:ext cx="1930494" cy="180000"/>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l">
                  <a:defRPr/>
                </a:pPr>
                <a:r>
                  <a:rPr lang="en-US" sz="506" b="1" i="1" kern="0" dirty="0">
                    <a:solidFill>
                      <a:prstClr val="white"/>
                    </a:solidFill>
                    <a:latin typeface="Calibri"/>
                    <a:cs typeface="Guttman Hatzvi" panose="02010401010101010101" pitchFamily="2" charset="-79"/>
                  </a:rPr>
                  <a:t>LTG John C. Thomson III</a:t>
                </a:r>
                <a:endParaRPr lang="he-IL" sz="506" b="1" i="1" kern="0" dirty="0">
                  <a:solidFill>
                    <a:prstClr val="white"/>
                  </a:solidFill>
                  <a:latin typeface="Calibri"/>
                  <a:cs typeface="Guttman Hatzvi" panose="02010401010101010101" pitchFamily="2" charset="-79"/>
                </a:endParaRPr>
              </a:p>
            </p:txBody>
          </p:sp>
          <p:pic>
            <p:nvPicPr>
              <p:cNvPr id="267" name="תמונה 266"/>
              <p:cNvPicPr>
                <a:picLocks noChangeAspect="1"/>
              </p:cNvPicPr>
              <p:nvPr/>
            </p:nvPicPr>
            <p:blipFill rotWithShape="1">
              <a:blip r:embed="rId14" cstate="print">
                <a:extLst>
                  <a:ext uri="{28A0092B-C50C-407E-A947-70E740481C1C}">
                    <a14:useLocalDpi xmlns:a14="http://schemas.microsoft.com/office/drawing/2010/main" val="0"/>
                  </a:ext>
                </a:extLst>
              </a:blip>
              <a:srcRect l="18452" t="7110" r="22938" b="28481"/>
              <a:stretch/>
            </p:blipFill>
            <p:spPr>
              <a:xfrm>
                <a:off x="8418208" y="3568715"/>
                <a:ext cx="464248" cy="602935"/>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pic>
          <p:pic>
            <p:nvPicPr>
              <p:cNvPr id="271" name="תמונה 270"/>
              <p:cNvPicPr>
                <a:picLocks noChangeAspect="1"/>
              </p:cNvPicPr>
              <p:nvPr/>
            </p:nvPicPr>
            <p:blipFill rotWithShape="1">
              <a:blip r:embed="rId12" cstate="print">
                <a:extLst>
                  <a:ext uri="{28A0092B-C50C-407E-A947-70E740481C1C}">
                    <a14:useLocalDpi xmlns:a14="http://schemas.microsoft.com/office/drawing/2010/main" val="0"/>
                  </a:ext>
                </a:extLst>
              </a:blip>
              <a:srcRect l="-474" t="1018" r="10637" b="-1018"/>
              <a:stretch/>
            </p:blipFill>
            <p:spPr>
              <a:xfrm>
                <a:off x="8820398" y="3469478"/>
                <a:ext cx="216000" cy="144000"/>
              </a:xfrm>
              <a:prstGeom prst="rect">
                <a:avLst/>
              </a:prstGeom>
              <a:ln w="28575">
                <a:solidFill>
                  <a:schemeClr val="tx1"/>
                </a:solidFill>
              </a:ln>
            </p:spPr>
          </p:pic>
        </p:grpSp>
        <p:pic>
          <p:nvPicPr>
            <p:cNvPr id="274" name="תמונה 273"/>
            <p:cNvPicPr>
              <a:picLocks noChangeAspect="1"/>
            </p:cNvPicPr>
            <p:nvPr/>
          </p:nvPicPr>
          <p:blipFill rotWithShape="1">
            <a:blip r:embed="rId15" cstate="print">
              <a:extLst>
                <a:ext uri="{28A0092B-C50C-407E-A947-70E740481C1C}">
                  <a14:useLocalDpi xmlns:a14="http://schemas.microsoft.com/office/drawing/2010/main" val="0"/>
                </a:ext>
              </a:extLst>
            </a:blip>
            <a:srcRect t="46211"/>
            <a:stretch/>
          </p:blipFill>
          <p:spPr>
            <a:xfrm>
              <a:off x="4476462" y="5074514"/>
              <a:ext cx="256286" cy="137855"/>
            </a:xfrm>
            <a:prstGeom prst="rect">
              <a:avLst/>
            </a:prstGeom>
            <a:ln w="28575">
              <a:solidFill>
                <a:schemeClr val="tx1"/>
              </a:solidFill>
            </a:ln>
          </p:spPr>
        </p:pic>
        <p:pic>
          <p:nvPicPr>
            <p:cNvPr id="275" name="תמונה 274"/>
            <p:cNvPicPr>
              <a:picLocks noChangeAspect="1"/>
            </p:cNvPicPr>
            <p:nvPr/>
          </p:nvPicPr>
          <p:blipFill rotWithShape="1">
            <a:blip r:embed="rId16" cstate="print">
              <a:extLst>
                <a:ext uri="{28A0092B-C50C-407E-A947-70E740481C1C}">
                  <a14:useLocalDpi xmlns:a14="http://schemas.microsoft.com/office/drawing/2010/main" val="0"/>
                </a:ext>
              </a:extLst>
            </a:blip>
            <a:srcRect t="50000"/>
            <a:stretch/>
          </p:blipFill>
          <p:spPr>
            <a:xfrm>
              <a:off x="4479970" y="4169612"/>
              <a:ext cx="249270" cy="131139"/>
            </a:xfrm>
            <a:prstGeom prst="rect">
              <a:avLst/>
            </a:prstGeom>
            <a:ln w="28575">
              <a:solidFill>
                <a:schemeClr val="tx1"/>
              </a:solidFill>
            </a:ln>
          </p:spPr>
        </p:pic>
        <p:grpSp>
          <p:nvGrpSpPr>
            <p:cNvPr id="2" name="קבוצה 1"/>
            <p:cNvGrpSpPr/>
            <p:nvPr/>
          </p:nvGrpSpPr>
          <p:grpSpPr>
            <a:xfrm>
              <a:off x="2290599" y="3654029"/>
              <a:ext cx="2187243" cy="325220"/>
              <a:chOff x="1989174" y="2494976"/>
              <a:chExt cx="3888432" cy="578168"/>
            </a:xfrm>
          </p:grpSpPr>
          <p:sp>
            <p:nvSpPr>
              <p:cNvPr id="12" name="מלבן 11"/>
              <p:cNvSpPr/>
              <p:nvPr/>
            </p:nvSpPr>
            <p:spPr>
              <a:xfrm>
                <a:off x="1989174" y="2494976"/>
                <a:ext cx="3888432" cy="176816"/>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ctr">
                  <a:defRPr/>
                </a:pPr>
                <a:r>
                  <a:rPr lang="en-US" sz="800" b="1" kern="0" dirty="0">
                    <a:solidFill>
                      <a:prstClr val="white"/>
                    </a:solidFill>
                    <a:latin typeface="Calibri"/>
                    <a:cs typeface="Guttman Hatzvi" panose="02010401010101010101" pitchFamily="2" charset="-79"/>
                  </a:rPr>
                  <a:t>Allied Command Operations (ACO)</a:t>
                </a:r>
              </a:p>
            </p:txBody>
          </p:sp>
          <p:sp>
            <p:nvSpPr>
              <p:cNvPr id="94" name="מלבן 93"/>
              <p:cNvSpPr/>
              <p:nvPr/>
            </p:nvSpPr>
            <p:spPr>
              <a:xfrm>
                <a:off x="1989174" y="2676164"/>
                <a:ext cx="3888432" cy="396980"/>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l" rtl="0">
                  <a:lnSpc>
                    <a:spcPct val="150000"/>
                  </a:lnSpc>
                  <a:defRPr/>
                </a:pPr>
                <a:r>
                  <a:rPr lang="en-US" sz="600" b="1" i="1" kern="0" dirty="0">
                    <a:solidFill>
                      <a:prstClr val="white"/>
                    </a:solidFill>
                    <a:latin typeface="Calibri"/>
                    <a:cs typeface="Guttman Hatzvi" panose="02010401010101010101" pitchFamily="2" charset="-79"/>
                  </a:rPr>
                  <a:t>         Supreme Allied Commander Europe: General </a:t>
                </a:r>
                <a:r>
                  <a:rPr lang="en-US" sz="600" b="1" i="1" kern="0" dirty="0" err="1">
                    <a:solidFill>
                      <a:prstClr val="white"/>
                    </a:solidFill>
                    <a:latin typeface="Calibri"/>
                    <a:cs typeface="Guttman Hatzvi" panose="02010401010101010101" pitchFamily="2" charset="-79"/>
                  </a:rPr>
                  <a:t>Tod</a:t>
                </a:r>
                <a:r>
                  <a:rPr lang="en-US" sz="600" b="1" i="1" kern="0" dirty="0">
                    <a:solidFill>
                      <a:prstClr val="white"/>
                    </a:solidFill>
                    <a:latin typeface="Calibri"/>
                    <a:cs typeface="Guttman Hatzvi" panose="02010401010101010101" pitchFamily="2" charset="-79"/>
                  </a:rPr>
                  <a:t> D. </a:t>
                </a:r>
                <a:r>
                  <a:rPr lang="en-US" sz="600" b="1" i="1" kern="0" dirty="0" err="1">
                    <a:solidFill>
                      <a:prstClr val="white"/>
                    </a:solidFill>
                    <a:latin typeface="Calibri"/>
                    <a:cs typeface="Guttman Hatzvi" panose="02010401010101010101" pitchFamily="2" charset="-79"/>
                  </a:rPr>
                  <a:t>Wolters</a:t>
                </a:r>
                <a:endParaRPr lang="en-US" sz="600" b="1" i="1" kern="0" dirty="0">
                  <a:solidFill>
                    <a:prstClr val="white"/>
                  </a:solidFill>
                  <a:latin typeface="Calibri"/>
                  <a:cs typeface="Guttman Hatzvi" panose="02010401010101010101" pitchFamily="2" charset="-79"/>
                </a:endParaRPr>
              </a:p>
              <a:p>
                <a:pPr algn="l" rtl="0">
                  <a:lnSpc>
                    <a:spcPct val="150000"/>
                  </a:lnSpc>
                  <a:defRPr/>
                </a:pPr>
                <a:r>
                  <a:rPr lang="en-US" sz="600" b="1" i="1" kern="0" dirty="0">
                    <a:solidFill>
                      <a:prstClr val="white"/>
                    </a:solidFill>
                    <a:latin typeface="Calibri"/>
                    <a:cs typeface="Guttman Hatzvi" panose="02010401010101010101" pitchFamily="2" charset="-79"/>
                  </a:rPr>
                  <a:t>                                                          Mons, Belgium</a:t>
                </a:r>
                <a:endParaRPr lang="he-IL" sz="600" b="1" i="1" kern="0" dirty="0">
                  <a:solidFill>
                    <a:prstClr val="white"/>
                  </a:solidFill>
                  <a:latin typeface="Calibri"/>
                  <a:cs typeface="Guttman Hatzvi" panose="02010401010101010101" pitchFamily="2" charset="-79"/>
                </a:endParaRPr>
              </a:p>
            </p:txBody>
          </p:sp>
        </p:grpSp>
        <p:cxnSp>
          <p:nvCxnSpPr>
            <p:cNvPr id="303" name="מחבר ישר 302"/>
            <p:cNvCxnSpPr/>
            <p:nvPr/>
          </p:nvCxnSpPr>
          <p:spPr>
            <a:xfrm>
              <a:off x="1646649" y="4102406"/>
              <a:ext cx="15071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מחבר ישר 303"/>
            <p:cNvCxnSpPr/>
            <p:nvPr/>
          </p:nvCxnSpPr>
          <p:spPr>
            <a:xfrm>
              <a:off x="3148639" y="4108512"/>
              <a:ext cx="0" cy="195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מלבן 150"/>
            <p:cNvSpPr/>
            <p:nvPr/>
          </p:nvSpPr>
          <p:spPr>
            <a:xfrm>
              <a:off x="870631" y="3834615"/>
              <a:ext cx="976609" cy="223301"/>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l" rtl="0">
                <a:defRPr/>
              </a:pPr>
              <a:r>
                <a:rPr lang="en-US" sz="700" b="1" kern="0" dirty="0">
                  <a:solidFill>
                    <a:prstClr val="white"/>
                  </a:solidFill>
                  <a:latin typeface="Calibri"/>
                  <a:cs typeface="Guttman Hatzvi" panose="02010401010101010101" pitchFamily="2" charset="-79"/>
                </a:rPr>
                <a:t>Chief of Staff, SHAPE</a:t>
              </a:r>
            </a:p>
          </p:txBody>
        </p:sp>
        <p:sp>
          <p:nvSpPr>
            <p:cNvPr id="157" name="מלבן 156"/>
            <p:cNvSpPr/>
            <p:nvPr/>
          </p:nvSpPr>
          <p:spPr>
            <a:xfrm>
              <a:off x="870631" y="4065168"/>
              <a:ext cx="976609" cy="78878"/>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l">
                <a:defRPr/>
              </a:pPr>
              <a:r>
                <a:rPr lang="en-US" sz="506" b="1" i="1" kern="0" dirty="0">
                  <a:solidFill>
                    <a:prstClr val="white"/>
                  </a:solidFill>
                  <a:latin typeface="Calibri"/>
                  <a:cs typeface="Guttman Hatzvi" panose="02010401010101010101" pitchFamily="2" charset="-79"/>
                </a:rPr>
                <a:t>General Markus Kneip</a:t>
              </a:r>
              <a:endParaRPr lang="he-IL" sz="506" b="1" i="1" kern="0" dirty="0">
                <a:solidFill>
                  <a:prstClr val="white"/>
                </a:solidFill>
                <a:latin typeface="Calibri"/>
                <a:cs typeface="Guttman Hatzvi" panose="02010401010101010101" pitchFamily="2" charset="-79"/>
              </a:endParaRPr>
            </a:p>
          </p:txBody>
        </p:sp>
        <p:grpSp>
          <p:nvGrpSpPr>
            <p:cNvPr id="277" name="קבוצה 276"/>
            <p:cNvGrpSpPr/>
            <p:nvPr/>
          </p:nvGrpSpPr>
          <p:grpSpPr>
            <a:xfrm>
              <a:off x="2592774" y="4146083"/>
              <a:ext cx="1107339" cy="345569"/>
              <a:chOff x="2944969" y="1659255"/>
              <a:chExt cx="1968603" cy="614344"/>
            </a:xfrm>
          </p:grpSpPr>
          <p:grpSp>
            <p:nvGrpSpPr>
              <p:cNvPr id="63" name="קבוצה 62"/>
              <p:cNvGrpSpPr/>
              <p:nvPr/>
            </p:nvGrpSpPr>
            <p:grpSpPr>
              <a:xfrm>
                <a:off x="2944969" y="1723499"/>
                <a:ext cx="1851460" cy="550100"/>
                <a:chOff x="4125753" y="1960103"/>
                <a:chExt cx="1851460" cy="550100"/>
              </a:xfrm>
            </p:grpSpPr>
            <p:sp>
              <p:nvSpPr>
                <p:cNvPr id="242" name="מלבן 241"/>
                <p:cNvSpPr/>
                <p:nvPr/>
              </p:nvSpPr>
              <p:spPr>
                <a:xfrm>
                  <a:off x="4125753" y="1960103"/>
                  <a:ext cx="1851460" cy="293642"/>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l" rtl="0">
                    <a:defRPr/>
                  </a:pPr>
                  <a:r>
                    <a:rPr lang="en-US" sz="506" b="1" kern="0" dirty="0">
                      <a:solidFill>
                        <a:prstClr val="white"/>
                      </a:solidFill>
                      <a:latin typeface="Calibri"/>
                      <a:cs typeface="Guttman Hatzvi" panose="02010401010101010101" pitchFamily="2" charset="-79"/>
                    </a:rPr>
                    <a:t>Vice Chief of Staff, SHAPE</a:t>
                  </a:r>
                </a:p>
              </p:txBody>
            </p:sp>
            <p:sp>
              <p:nvSpPr>
                <p:cNvPr id="243" name="מלבן 242"/>
                <p:cNvSpPr/>
                <p:nvPr/>
              </p:nvSpPr>
              <p:spPr>
                <a:xfrm>
                  <a:off x="4125753" y="2246154"/>
                  <a:ext cx="1851460" cy="264049"/>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l">
                    <a:defRPr/>
                  </a:pPr>
                  <a:r>
                    <a:rPr lang="en-US" sz="506" b="1" i="1" kern="0" dirty="0">
                      <a:solidFill>
                        <a:prstClr val="white"/>
                      </a:solidFill>
                      <a:latin typeface="Calibri"/>
                      <a:cs typeface="Guttman Hatzvi" panose="02010401010101010101" pitchFamily="2" charset="-79"/>
                    </a:rPr>
                    <a:t>Lieutenant General </a:t>
                  </a:r>
                </a:p>
                <a:p>
                  <a:pPr algn="l">
                    <a:defRPr/>
                  </a:pPr>
                  <a:r>
                    <a:rPr lang="en-US" sz="506" b="1" i="1" kern="0" dirty="0">
                      <a:solidFill>
                        <a:prstClr val="white"/>
                      </a:solidFill>
                      <a:latin typeface="Calibri"/>
                      <a:cs typeface="Guttman Hatzvi" panose="02010401010101010101" pitchFamily="2" charset="-79"/>
                    </a:rPr>
                    <a:t>Olivier Rittimann</a:t>
                  </a:r>
                  <a:endParaRPr lang="he-IL" sz="506" b="1" i="1" kern="0" dirty="0">
                    <a:solidFill>
                      <a:prstClr val="white"/>
                    </a:solidFill>
                    <a:latin typeface="Calibri"/>
                    <a:cs typeface="Guttman Hatzvi" panose="02010401010101010101" pitchFamily="2" charset="-79"/>
                  </a:endParaRPr>
                </a:p>
              </p:txBody>
            </p:sp>
            <p:pic>
              <p:nvPicPr>
                <p:cNvPr id="62" name="תמונה 6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555418" y="1978852"/>
                  <a:ext cx="405824" cy="507279"/>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pic>
          </p:grpSp>
          <p:pic>
            <p:nvPicPr>
              <p:cNvPr id="276" name="תמונה 27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697178" y="1659255"/>
                <a:ext cx="216394" cy="144000"/>
              </a:xfrm>
              <a:prstGeom prst="rect">
                <a:avLst/>
              </a:prstGeom>
              <a:ln w="28575">
                <a:solidFill>
                  <a:schemeClr val="tx1"/>
                </a:solidFill>
              </a:ln>
            </p:spPr>
          </p:pic>
        </p:grpSp>
        <p:sp>
          <p:nvSpPr>
            <p:cNvPr id="305" name="מלבן 304"/>
            <p:cNvSpPr/>
            <p:nvPr/>
          </p:nvSpPr>
          <p:spPr>
            <a:xfrm>
              <a:off x="2566012" y="6421496"/>
              <a:ext cx="675581" cy="314962"/>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ctr" rtl="0">
                <a:defRPr/>
              </a:pPr>
              <a:r>
                <a:rPr lang="en-US" sz="600" b="1" kern="0" dirty="0">
                  <a:solidFill>
                    <a:prstClr val="white"/>
                  </a:solidFill>
                  <a:latin typeface="Calibri"/>
                  <a:cs typeface="Guttman Hatzvi" panose="02010401010101010101" pitchFamily="2" charset="-79"/>
                </a:rPr>
                <a:t>NATO Intelligence Fusion Centre (NIFC)</a:t>
              </a:r>
            </a:p>
            <a:p>
              <a:pPr algn="ctr" rtl="0">
                <a:lnSpc>
                  <a:spcPct val="150000"/>
                </a:lnSpc>
                <a:defRPr/>
              </a:pPr>
              <a:r>
                <a:rPr lang="en-US" sz="600" b="1" i="1" kern="0" dirty="0">
                  <a:solidFill>
                    <a:prstClr val="white"/>
                  </a:solidFill>
                  <a:latin typeface="Calibri"/>
                  <a:cs typeface="Guttman Hatzvi" panose="02010401010101010101" pitchFamily="2" charset="-79"/>
                </a:rPr>
                <a:t>RAF Molesworth, UK</a:t>
              </a:r>
              <a:endParaRPr lang="he-IL" sz="600" b="1" i="1" kern="0" dirty="0">
                <a:solidFill>
                  <a:prstClr val="white"/>
                </a:solidFill>
                <a:latin typeface="Calibri"/>
                <a:cs typeface="Guttman Hatzvi" panose="02010401010101010101" pitchFamily="2" charset="-79"/>
              </a:endParaRPr>
            </a:p>
          </p:txBody>
        </p:sp>
        <p:cxnSp>
          <p:nvCxnSpPr>
            <p:cNvPr id="87" name="מחבר ישר 86"/>
            <p:cNvCxnSpPr/>
            <p:nvPr/>
          </p:nvCxnSpPr>
          <p:spPr>
            <a:xfrm>
              <a:off x="3928086" y="4107549"/>
              <a:ext cx="640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מחבר ישר 306"/>
            <p:cNvCxnSpPr/>
            <p:nvPr/>
          </p:nvCxnSpPr>
          <p:spPr>
            <a:xfrm>
              <a:off x="3931128" y="3971548"/>
              <a:ext cx="0" cy="1300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70" name="תמונה 169" descr="\\Hrmtklvfs\agat\PublicAgat\shatzab\Tzafa\Tichnun\הלבנה 120716\Lt. Gen. Tod D. Wolters J-3 JCS.JPG"/>
            <p:cNvPicPr/>
            <p:nvPr/>
          </p:nvPicPr>
          <p:blipFill rotWithShape="1">
            <a:blip r:embed="rId19"/>
            <a:srcRect l="9167" r="15000"/>
            <a:stretch/>
          </p:blipFill>
          <p:spPr bwMode="auto">
            <a:xfrm>
              <a:off x="4251187" y="3663295"/>
              <a:ext cx="224021" cy="308138"/>
            </a:xfrm>
            <a:prstGeom prst="rect">
              <a:avLst/>
            </a:prstGeom>
            <a:noFill/>
            <a:ln w="22225">
              <a:solidFill>
                <a:schemeClr val="tx1"/>
              </a:solidFill>
              <a:miter lim="800000"/>
              <a:headEnd/>
              <a:tailEnd/>
            </a:ln>
          </p:spPr>
        </p:pic>
        <p:pic>
          <p:nvPicPr>
            <p:cNvPr id="103" name="תמונה 102"/>
            <p:cNvPicPr>
              <a:picLocks noChangeAspect="1"/>
            </p:cNvPicPr>
            <p:nvPr/>
          </p:nvPicPr>
          <p:blipFill rotWithShape="1">
            <a:blip r:embed="rId12" cstate="print">
              <a:extLst>
                <a:ext uri="{28A0092B-C50C-407E-A947-70E740481C1C}">
                  <a14:useLocalDpi xmlns:a14="http://schemas.microsoft.com/office/drawing/2010/main" val="0"/>
                </a:ext>
              </a:extLst>
            </a:blip>
            <a:srcRect l="-474" t="1018" r="10637" b="-1018"/>
            <a:stretch/>
          </p:blipFill>
          <p:spPr>
            <a:xfrm>
              <a:off x="4457907" y="3639719"/>
              <a:ext cx="121500" cy="81000"/>
            </a:xfrm>
            <a:prstGeom prst="rect">
              <a:avLst/>
            </a:prstGeom>
            <a:ln w="28575">
              <a:solidFill>
                <a:schemeClr val="tx1"/>
              </a:solidFill>
            </a:ln>
          </p:spPr>
        </p:pic>
        <p:grpSp>
          <p:nvGrpSpPr>
            <p:cNvPr id="14" name="קבוצה 13"/>
            <p:cNvGrpSpPr/>
            <p:nvPr/>
          </p:nvGrpSpPr>
          <p:grpSpPr>
            <a:xfrm>
              <a:off x="4570671" y="5963026"/>
              <a:ext cx="1369553" cy="407632"/>
              <a:chOff x="6601637" y="5010484"/>
              <a:chExt cx="2434760" cy="724679"/>
            </a:xfrm>
          </p:grpSpPr>
          <p:cxnSp>
            <p:nvCxnSpPr>
              <p:cNvPr id="253" name="מחבר ישר 252"/>
              <p:cNvCxnSpPr/>
              <p:nvPr/>
            </p:nvCxnSpPr>
            <p:spPr>
              <a:xfrm>
                <a:off x="6601637" y="5435352"/>
                <a:ext cx="5088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7" name="מלבן 256"/>
              <p:cNvSpPr/>
              <p:nvPr/>
            </p:nvSpPr>
            <p:spPr>
              <a:xfrm>
                <a:off x="6966431" y="5097544"/>
                <a:ext cx="1943605" cy="465565"/>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defRPr/>
                </a:pPr>
                <a:r>
                  <a:rPr lang="en-US" sz="600" b="1" kern="0" dirty="0">
                    <a:solidFill>
                      <a:prstClr val="white"/>
                    </a:solidFill>
                    <a:latin typeface="Calibri"/>
                    <a:cs typeface="Guttman Hatzvi" panose="02010401010101010101" pitchFamily="2" charset="-79"/>
                  </a:rPr>
                  <a:t>Headquarters, Allied Air </a:t>
                </a:r>
              </a:p>
              <a:p>
                <a:pPr>
                  <a:defRPr/>
                </a:pPr>
                <a:r>
                  <a:rPr lang="en-US" sz="600" b="1" kern="0" dirty="0">
                    <a:solidFill>
                      <a:prstClr val="white"/>
                    </a:solidFill>
                    <a:latin typeface="Calibri"/>
                    <a:cs typeface="Guttman Hatzvi" panose="02010401010101010101" pitchFamily="2" charset="-79"/>
                  </a:rPr>
                  <a:t>Command (AIRCOM)</a:t>
                </a:r>
              </a:p>
              <a:p>
                <a:pPr>
                  <a:defRPr/>
                </a:pPr>
                <a:r>
                  <a:rPr lang="en-US" sz="600" b="1" kern="0" dirty="0">
                    <a:solidFill>
                      <a:prstClr val="white"/>
                    </a:solidFill>
                    <a:latin typeface="Calibri"/>
                    <a:cs typeface="Guttman Hatzvi" panose="02010401010101010101" pitchFamily="2" charset="-79"/>
                  </a:rPr>
                  <a:t>Ramstein, Germany</a:t>
                </a:r>
                <a:endParaRPr lang="he-IL" sz="600" b="1" kern="0" dirty="0">
                  <a:solidFill>
                    <a:prstClr val="white"/>
                  </a:solidFill>
                  <a:latin typeface="Calibri"/>
                  <a:cs typeface="Guttman Hatzvi" panose="02010401010101010101" pitchFamily="2" charset="-79"/>
                </a:endParaRPr>
              </a:p>
            </p:txBody>
          </p:sp>
          <p:sp>
            <p:nvSpPr>
              <p:cNvPr id="259" name="מלבן 258"/>
              <p:cNvSpPr/>
              <p:nvPr/>
            </p:nvSpPr>
            <p:spPr>
              <a:xfrm>
                <a:off x="6966432" y="5578169"/>
                <a:ext cx="1943604" cy="156994"/>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l">
                  <a:defRPr/>
                </a:pPr>
                <a:r>
                  <a:rPr lang="en-US" sz="506" b="1" i="1" kern="0" dirty="0">
                    <a:solidFill>
                      <a:prstClr val="white"/>
                    </a:solidFill>
                    <a:latin typeface="Calibri"/>
                    <a:cs typeface="Guttman Hatzvi" panose="02010401010101010101" pitchFamily="2" charset="-79"/>
                  </a:rPr>
                  <a:t>Gen. Jeffrey L. </a:t>
                </a:r>
                <a:r>
                  <a:rPr lang="en-US" sz="506" b="1" i="1" kern="0" dirty="0" err="1">
                    <a:solidFill>
                      <a:prstClr val="white"/>
                    </a:solidFill>
                    <a:latin typeface="Calibri"/>
                    <a:cs typeface="Guttman Hatzvi" panose="02010401010101010101" pitchFamily="2" charset="-79"/>
                  </a:rPr>
                  <a:t>Harrigian</a:t>
                </a:r>
                <a:endParaRPr lang="he-IL" sz="506" b="1" i="1" kern="0" dirty="0">
                  <a:solidFill>
                    <a:prstClr val="white"/>
                  </a:solidFill>
                  <a:latin typeface="Calibri"/>
                  <a:cs typeface="Guttman Hatzvi" panose="02010401010101010101" pitchFamily="2" charset="-79"/>
                </a:endParaRPr>
              </a:p>
            </p:txBody>
          </p:sp>
          <p:pic>
            <p:nvPicPr>
              <p:cNvPr id="171" name="תמונה 170" descr="\\hrmtklvfs\Agat\PublicAgat\shatzab\Tzafa\Tichnun\מוקד ידע\מאגר תמונות\בכירים\אנשי צבא\אנשי צבא - ארהב\2 Lieutenant General Jeffrey L. Harrigian is Commander, U.S. Air Forces Central Command.JPG"/>
              <p:cNvPicPr/>
              <p:nvPr/>
            </p:nvPicPr>
            <p:blipFill rotWithShape="1">
              <a:blip r:embed="rId20" cstate="print">
                <a:extLst>
                  <a:ext uri="{28A0092B-C50C-407E-A947-70E740481C1C}">
                    <a14:useLocalDpi xmlns:a14="http://schemas.microsoft.com/office/drawing/2010/main" val="0"/>
                  </a:ext>
                </a:extLst>
              </a:blip>
              <a:srcRect l="17048" r="2428" b="14369"/>
              <a:stretch/>
            </p:blipFill>
            <p:spPr bwMode="auto">
              <a:xfrm>
                <a:off x="8425242" y="5118121"/>
                <a:ext cx="476156" cy="587454"/>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a:extLst>
                <a:ext uri="{53640926-AAD7-44D8-BBD7-CCE9431645EC}">
                  <a14:shadowObscured xmlns:a14="http://schemas.microsoft.com/office/drawing/2010/main"/>
                </a:ext>
              </a:extLst>
            </p:spPr>
          </p:pic>
          <p:pic>
            <p:nvPicPr>
              <p:cNvPr id="273" name="תמונה 272"/>
              <p:cNvPicPr>
                <a:picLocks noChangeAspect="1"/>
              </p:cNvPicPr>
              <p:nvPr/>
            </p:nvPicPr>
            <p:blipFill rotWithShape="1">
              <a:blip r:embed="rId12" cstate="print">
                <a:extLst>
                  <a:ext uri="{28A0092B-C50C-407E-A947-70E740481C1C}">
                    <a14:useLocalDpi xmlns:a14="http://schemas.microsoft.com/office/drawing/2010/main" val="0"/>
                  </a:ext>
                </a:extLst>
              </a:blip>
              <a:srcRect l="-474" t="1018" r="10637" b="-1018"/>
              <a:stretch/>
            </p:blipFill>
            <p:spPr>
              <a:xfrm>
                <a:off x="8820397" y="5010484"/>
                <a:ext cx="216000" cy="144000"/>
              </a:xfrm>
              <a:prstGeom prst="rect">
                <a:avLst/>
              </a:prstGeom>
              <a:ln w="28575">
                <a:solidFill>
                  <a:schemeClr val="tx1"/>
                </a:solidFill>
              </a:ln>
            </p:spPr>
          </p:pic>
        </p:grpSp>
        <p:grpSp>
          <p:nvGrpSpPr>
            <p:cNvPr id="13" name="קבוצה 12"/>
            <p:cNvGrpSpPr/>
            <p:nvPr/>
          </p:nvGrpSpPr>
          <p:grpSpPr>
            <a:xfrm>
              <a:off x="4570671" y="5511046"/>
              <a:ext cx="1369553" cy="399743"/>
              <a:chOff x="6601637" y="4248047"/>
              <a:chExt cx="2434760" cy="710654"/>
            </a:xfrm>
          </p:grpSpPr>
          <p:cxnSp>
            <p:nvCxnSpPr>
              <p:cNvPr id="252" name="מחבר ישר 251"/>
              <p:cNvCxnSpPr/>
              <p:nvPr/>
            </p:nvCxnSpPr>
            <p:spPr>
              <a:xfrm>
                <a:off x="6601637" y="4687368"/>
                <a:ext cx="5088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6" name="מלבן 255"/>
              <p:cNvSpPr/>
              <p:nvPr/>
            </p:nvSpPr>
            <p:spPr>
              <a:xfrm>
                <a:off x="6966432" y="4327846"/>
                <a:ext cx="1930494" cy="465565"/>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defRPr/>
                </a:pPr>
                <a:r>
                  <a:rPr lang="en-US" sz="600" b="1" kern="0" dirty="0">
                    <a:solidFill>
                      <a:prstClr val="white"/>
                    </a:solidFill>
                    <a:latin typeface="Calibri"/>
                    <a:cs typeface="Guttman Hatzvi" panose="02010401010101010101" pitchFamily="2" charset="-79"/>
                  </a:rPr>
                  <a:t>Allied Maritime </a:t>
                </a:r>
              </a:p>
              <a:p>
                <a:pPr>
                  <a:defRPr/>
                </a:pPr>
                <a:r>
                  <a:rPr lang="en-US" sz="600" b="1" kern="0" dirty="0">
                    <a:solidFill>
                      <a:prstClr val="white"/>
                    </a:solidFill>
                    <a:latin typeface="Calibri"/>
                    <a:cs typeface="Guttman Hatzvi" panose="02010401010101010101" pitchFamily="2" charset="-79"/>
                  </a:rPr>
                  <a:t>Command (MARCOM)</a:t>
                </a:r>
              </a:p>
              <a:p>
                <a:pPr>
                  <a:defRPr/>
                </a:pPr>
                <a:r>
                  <a:rPr lang="en-US" sz="600" b="1" kern="0" dirty="0">
                    <a:solidFill>
                      <a:prstClr val="white"/>
                    </a:solidFill>
                    <a:latin typeface="Calibri"/>
                    <a:cs typeface="Guttman Hatzvi" panose="02010401010101010101" pitchFamily="2" charset="-79"/>
                  </a:rPr>
                  <a:t>Northwood, England</a:t>
                </a:r>
                <a:endParaRPr lang="he-IL" sz="600" b="1" kern="0" dirty="0">
                  <a:solidFill>
                    <a:prstClr val="white"/>
                  </a:solidFill>
                  <a:latin typeface="Calibri"/>
                  <a:cs typeface="Guttman Hatzvi" panose="02010401010101010101" pitchFamily="2" charset="-79"/>
                </a:endParaRPr>
              </a:p>
            </p:txBody>
          </p:sp>
          <p:sp>
            <p:nvSpPr>
              <p:cNvPr id="264" name="מלבן 263"/>
              <p:cNvSpPr/>
              <p:nvPr/>
            </p:nvSpPr>
            <p:spPr>
              <a:xfrm>
                <a:off x="6966432" y="4801707"/>
                <a:ext cx="1930494" cy="156994"/>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l">
                  <a:defRPr/>
                </a:pPr>
                <a:r>
                  <a:rPr lang="en-US" sz="506" b="1" i="1" kern="0" dirty="0">
                    <a:solidFill>
                      <a:prstClr val="white"/>
                    </a:solidFill>
                    <a:latin typeface="Calibri"/>
                    <a:cs typeface="Guttman Hatzvi" panose="02010401010101010101" pitchFamily="2" charset="-79"/>
                  </a:rPr>
                  <a:t>VADM Keith Blount</a:t>
                </a:r>
                <a:endParaRPr lang="he-IL" sz="506" b="1" i="1" kern="0" dirty="0">
                  <a:solidFill>
                    <a:prstClr val="white"/>
                  </a:solidFill>
                  <a:latin typeface="Calibri"/>
                  <a:cs typeface="Guttman Hatzvi" panose="02010401010101010101" pitchFamily="2" charset="-79"/>
                </a:endParaRPr>
              </a:p>
            </p:txBody>
          </p:sp>
          <p:pic>
            <p:nvPicPr>
              <p:cNvPr id="174" name="תמונה 173"/>
              <p:cNvPicPr>
                <a:picLocks noChangeAspect="1"/>
              </p:cNvPicPr>
              <p:nvPr/>
            </p:nvPicPr>
            <p:blipFill rotWithShape="1">
              <a:blip r:embed="rId21" cstate="print">
                <a:extLst>
                  <a:ext uri="{28A0092B-C50C-407E-A947-70E740481C1C}">
                    <a14:useLocalDpi xmlns:a14="http://schemas.microsoft.com/office/drawing/2010/main" val="0"/>
                  </a:ext>
                </a:extLst>
              </a:blip>
              <a:srcRect l="26014" t="7907" r="19851" b="37417"/>
              <a:stretch/>
            </p:blipFill>
            <p:spPr>
              <a:xfrm>
                <a:off x="8419964" y="4322618"/>
                <a:ext cx="470165" cy="626886"/>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pic>
          <p:pic>
            <p:nvPicPr>
              <p:cNvPr id="269" name="תמונה 268"/>
              <p:cNvPicPr>
                <a:picLocks noChangeAspect="1"/>
              </p:cNvPicPr>
              <p:nvPr/>
            </p:nvPicPr>
            <p:blipFill rotWithShape="1">
              <a:blip r:embed="rId7" cstate="print">
                <a:extLst>
                  <a:ext uri="{28A0092B-C50C-407E-A947-70E740481C1C}">
                    <a14:useLocalDpi xmlns:a14="http://schemas.microsoft.com/office/drawing/2010/main" val="0"/>
                  </a:ext>
                </a:extLst>
              </a:blip>
              <a:srcRect l="12500" r="12500"/>
              <a:stretch/>
            </p:blipFill>
            <p:spPr>
              <a:xfrm>
                <a:off x="8820397" y="4248047"/>
                <a:ext cx="216000" cy="144000"/>
              </a:xfrm>
              <a:prstGeom prst="rect">
                <a:avLst/>
              </a:prstGeom>
              <a:ln w="28575">
                <a:solidFill>
                  <a:schemeClr val="tx1"/>
                </a:solidFill>
              </a:ln>
            </p:spPr>
          </p:pic>
        </p:grpSp>
        <p:grpSp>
          <p:nvGrpSpPr>
            <p:cNvPr id="9" name="קבוצה 8"/>
            <p:cNvGrpSpPr/>
            <p:nvPr/>
          </p:nvGrpSpPr>
          <p:grpSpPr>
            <a:xfrm>
              <a:off x="4570616" y="4611444"/>
              <a:ext cx="1369144" cy="386311"/>
              <a:chOff x="6601539" y="2709741"/>
              <a:chExt cx="2434034" cy="686775"/>
            </a:xfrm>
          </p:grpSpPr>
          <p:cxnSp>
            <p:nvCxnSpPr>
              <p:cNvPr id="249" name="מחבר ישר 248"/>
              <p:cNvCxnSpPr/>
              <p:nvPr/>
            </p:nvCxnSpPr>
            <p:spPr>
              <a:xfrm>
                <a:off x="6601539" y="3046202"/>
                <a:ext cx="5088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קבוצה 4"/>
              <p:cNvGrpSpPr/>
              <p:nvPr/>
            </p:nvGrpSpPr>
            <p:grpSpPr>
              <a:xfrm>
                <a:off x="6966334" y="2709741"/>
                <a:ext cx="2069239" cy="686775"/>
                <a:chOff x="6966334" y="2709741"/>
                <a:chExt cx="2069239" cy="686775"/>
              </a:xfrm>
            </p:grpSpPr>
            <p:sp>
              <p:nvSpPr>
                <p:cNvPr id="255" name="מלבן 254"/>
                <p:cNvSpPr/>
                <p:nvPr/>
              </p:nvSpPr>
              <p:spPr>
                <a:xfrm>
                  <a:off x="6966334" y="2772912"/>
                  <a:ext cx="1930494" cy="465565"/>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defRPr/>
                  </a:pPr>
                  <a:r>
                    <a:rPr lang="en-US" sz="600" b="1" kern="0" dirty="0">
                      <a:solidFill>
                        <a:prstClr val="white"/>
                      </a:solidFill>
                      <a:latin typeface="Calibri"/>
                      <a:cs typeface="Guttman Hatzvi" panose="02010401010101010101" pitchFamily="2" charset="-79"/>
                    </a:rPr>
                    <a:t>Allied Joint </a:t>
                  </a:r>
                </a:p>
                <a:p>
                  <a:pPr>
                    <a:defRPr/>
                  </a:pPr>
                  <a:r>
                    <a:rPr lang="en-US" sz="600" b="1" kern="0" dirty="0">
                      <a:solidFill>
                        <a:prstClr val="white"/>
                      </a:solidFill>
                      <a:latin typeface="Calibri"/>
                      <a:cs typeface="Guttman Hatzvi" panose="02010401010101010101" pitchFamily="2" charset="-79"/>
                    </a:rPr>
                    <a:t>Force Command Brunssum</a:t>
                  </a:r>
                </a:p>
                <a:p>
                  <a:pPr>
                    <a:defRPr/>
                  </a:pPr>
                  <a:r>
                    <a:rPr lang="en-US" sz="600" b="1" kern="0" dirty="0">
                      <a:solidFill>
                        <a:prstClr val="white"/>
                      </a:solidFill>
                      <a:latin typeface="Calibri"/>
                      <a:cs typeface="Guttman Hatzvi" panose="02010401010101010101" pitchFamily="2" charset="-79"/>
                    </a:rPr>
                    <a:t>Brunssum, Netherlands</a:t>
                  </a:r>
                  <a:endParaRPr lang="he-IL" sz="600" b="1" kern="0" dirty="0">
                    <a:solidFill>
                      <a:prstClr val="white"/>
                    </a:solidFill>
                    <a:latin typeface="Calibri"/>
                    <a:cs typeface="Guttman Hatzvi" panose="02010401010101010101" pitchFamily="2" charset="-79"/>
                  </a:endParaRPr>
                </a:p>
              </p:txBody>
            </p:sp>
            <p:sp>
              <p:nvSpPr>
                <p:cNvPr id="265" name="מלבן 264"/>
                <p:cNvSpPr/>
                <p:nvPr/>
              </p:nvSpPr>
              <p:spPr>
                <a:xfrm>
                  <a:off x="6966334" y="3239522"/>
                  <a:ext cx="1930494" cy="156994"/>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txBody>
                <a:bodyPr rtlCol="1" anchor="ctr"/>
                <a:lstStyle/>
                <a:p>
                  <a:pPr algn="l">
                    <a:defRPr/>
                  </a:pPr>
                  <a:r>
                    <a:rPr lang="en-US" sz="506" b="1" i="1" kern="0" dirty="0">
                      <a:solidFill>
                        <a:prstClr val="white"/>
                      </a:solidFill>
                      <a:latin typeface="Calibri"/>
                      <a:cs typeface="Guttman Hatzvi" panose="02010401010101010101" pitchFamily="2" charset="-79"/>
                    </a:rPr>
                    <a:t>General Erhard Buehler</a:t>
                  </a:r>
                </a:p>
              </p:txBody>
            </p:sp>
            <p:pic>
              <p:nvPicPr>
                <p:cNvPr id="173" name="תמונה 17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409104" y="2785187"/>
                  <a:ext cx="483376" cy="604220"/>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pic>
            <p:pic>
              <p:nvPicPr>
                <p:cNvPr id="188" name="תמונה 187"/>
                <p:cNvPicPr>
                  <a:picLocks noChangeAspect="1"/>
                </p:cNvPicPr>
                <p:nvPr/>
              </p:nvPicPr>
              <p:blipFill rotWithShape="1">
                <a:blip r:embed="rId10" cstate="print">
                  <a:extLst>
                    <a:ext uri="{28A0092B-C50C-407E-A947-70E740481C1C}">
                      <a14:useLocalDpi xmlns:a14="http://schemas.microsoft.com/office/drawing/2010/main" val="0"/>
                    </a:ext>
                  </a:extLst>
                </a:blip>
                <a:srcRect l="5000" r="5000"/>
                <a:stretch/>
              </p:blipFill>
              <p:spPr>
                <a:xfrm>
                  <a:off x="8819573" y="2709741"/>
                  <a:ext cx="216000" cy="144000"/>
                </a:xfrm>
                <a:prstGeom prst="rect">
                  <a:avLst/>
                </a:prstGeom>
                <a:ln w="28575">
                  <a:solidFill>
                    <a:schemeClr val="tx1"/>
                  </a:solidFill>
                </a:ln>
              </p:spPr>
            </p:pic>
          </p:grpSp>
        </p:grpSp>
        <p:pic>
          <p:nvPicPr>
            <p:cNvPr id="175" name="תמונה 17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168064" y="6355642"/>
              <a:ext cx="237612" cy="297015"/>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pic>
        <p:pic>
          <p:nvPicPr>
            <p:cNvPr id="189" name="תמונה 188"/>
            <p:cNvPicPr>
              <a:picLocks noChangeAspect="1"/>
            </p:cNvPicPr>
            <p:nvPr/>
          </p:nvPicPr>
          <p:blipFill rotWithShape="1">
            <a:blip r:embed="rId24" cstate="print">
              <a:extLst>
                <a:ext uri="{28A0092B-C50C-407E-A947-70E740481C1C}">
                  <a14:useLocalDpi xmlns:a14="http://schemas.microsoft.com/office/drawing/2010/main" val="0"/>
                </a:ext>
              </a:extLst>
            </a:blip>
            <a:srcRect l="91" r="91"/>
            <a:stretch/>
          </p:blipFill>
          <p:spPr>
            <a:xfrm>
              <a:off x="2357269" y="6298791"/>
              <a:ext cx="133363" cy="88909"/>
            </a:xfrm>
            <a:prstGeom prst="rect">
              <a:avLst/>
            </a:prstGeom>
            <a:ln w="19050">
              <a:solidFill>
                <a:schemeClr val="tx1"/>
              </a:solidFill>
            </a:ln>
          </p:spPr>
        </p:pic>
        <p:pic>
          <p:nvPicPr>
            <p:cNvPr id="176" name="תמונה 17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165835" y="5445446"/>
              <a:ext cx="233412" cy="291764"/>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pic>
        <p:pic>
          <p:nvPicPr>
            <p:cNvPr id="191" name="תמונה 190"/>
            <p:cNvPicPr>
              <a:picLocks noChangeAspect="1"/>
            </p:cNvPicPr>
            <p:nvPr/>
          </p:nvPicPr>
          <p:blipFill rotWithShape="1">
            <a:blip r:embed="rId26" cstate="print">
              <a:extLst>
                <a:ext uri="{28A0092B-C50C-407E-A947-70E740481C1C}">
                  <a14:useLocalDpi xmlns:a14="http://schemas.microsoft.com/office/drawing/2010/main" val="0"/>
                </a:ext>
              </a:extLst>
            </a:blip>
            <a:srcRect t="5544" b="5544"/>
            <a:stretch/>
          </p:blipFill>
          <p:spPr>
            <a:xfrm>
              <a:off x="2356617" y="5397975"/>
              <a:ext cx="121500" cy="81000"/>
            </a:xfrm>
            <a:prstGeom prst="rect">
              <a:avLst/>
            </a:prstGeom>
            <a:ln w="28575">
              <a:solidFill>
                <a:schemeClr val="tx1"/>
              </a:solidFill>
            </a:ln>
          </p:spPr>
        </p:pic>
        <p:pic>
          <p:nvPicPr>
            <p:cNvPr id="126" name="תמונה 125"/>
            <p:cNvPicPr>
              <a:picLocks noChangeAspect="1"/>
            </p:cNvPicPr>
            <p:nvPr/>
          </p:nvPicPr>
          <p:blipFill rotWithShape="1">
            <a:blip r:embed="rId27" cstate="print">
              <a:extLst>
                <a:ext uri="{28A0092B-C50C-407E-A947-70E740481C1C}">
                  <a14:useLocalDpi xmlns:a14="http://schemas.microsoft.com/office/drawing/2010/main" val="0"/>
                </a:ext>
              </a:extLst>
            </a:blip>
            <a:srcRect l="21490" t="2999" r="24788" b="35771"/>
            <a:stretch/>
          </p:blipFill>
          <p:spPr>
            <a:xfrm>
              <a:off x="1623276" y="3846389"/>
              <a:ext cx="212586" cy="283532"/>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pic>
        <p:pic>
          <p:nvPicPr>
            <p:cNvPr id="7" name="תמונה 6"/>
            <p:cNvPicPr>
              <a:picLocks noChangeAspect="1"/>
            </p:cNvPicPr>
            <p:nvPr/>
          </p:nvPicPr>
          <p:blipFill rotWithShape="1">
            <a:blip r:embed="rId10" cstate="print">
              <a:extLst>
                <a:ext uri="{28A0092B-C50C-407E-A947-70E740481C1C}">
                  <a14:useLocalDpi xmlns:a14="http://schemas.microsoft.com/office/drawing/2010/main" val="0"/>
                </a:ext>
              </a:extLst>
            </a:blip>
            <a:srcRect l="5000" r="5000"/>
            <a:stretch/>
          </p:blipFill>
          <p:spPr>
            <a:xfrm>
              <a:off x="1805946" y="3802499"/>
              <a:ext cx="121500" cy="81000"/>
            </a:xfrm>
            <a:prstGeom prst="rect">
              <a:avLst/>
            </a:prstGeom>
            <a:ln w="28575">
              <a:solidFill>
                <a:schemeClr val="tx1"/>
              </a:solidFill>
            </a:ln>
          </p:spPr>
        </p:pic>
        <p:grpSp>
          <p:nvGrpSpPr>
            <p:cNvPr id="125" name="קבוצה 124"/>
            <p:cNvGrpSpPr/>
            <p:nvPr/>
          </p:nvGrpSpPr>
          <p:grpSpPr>
            <a:xfrm>
              <a:off x="4490688" y="4513355"/>
              <a:ext cx="154059" cy="218323"/>
              <a:chOff x="4745535" y="5433395"/>
              <a:chExt cx="348168" cy="493404"/>
            </a:xfrm>
          </p:grpSpPr>
          <p:sp>
            <p:nvSpPr>
              <p:cNvPr id="127" name="מלבן 126"/>
              <p:cNvSpPr/>
              <p:nvPr/>
            </p:nvSpPr>
            <p:spPr>
              <a:xfrm>
                <a:off x="4817671" y="5456967"/>
                <a:ext cx="186377" cy="3393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13">
                  <a:solidFill>
                    <a:prstClr val="white"/>
                  </a:solidFill>
                </a:endParaRPr>
              </a:p>
            </p:txBody>
          </p:sp>
          <p:sp>
            <p:nvSpPr>
              <p:cNvPr id="128" name="מלבן 127"/>
              <p:cNvSpPr/>
              <p:nvPr/>
            </p:nvSpPr>
            <p:spPr>
              <a:xfrm>
                <a:off x="4901619" y="5584014"/>
                <a:ext cx="162466" cy="120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13">
                  <a:solidFill>
                    <a:prstClr val="white"/>
                  </a:solidFill>
                </a:endParaRPr>
              </a:p>
            </p:txBody>
          </p:sp>
          <p:pic>
            <p:nvPicPr>
              <p:cNvPr id="129" name="תמונה 128"/>
              <p:cNvPicPr>
                <a:picLocks noChangeAspect="1"/>
              </p:cNvPicPr>
              <p:nvPr/>
            </p:nvPicPr>
            <p:blipFill>
              <a:blip r:embed="rId2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45535" y="5433395"/>
                <a:ext cx="348168" cy="493404"/>
              </a:xfrm>
              <a:prstGeom prst="rect">
                <a:avLst/>
              </a:prstGeom>
            </p:spPr>
          </p:pic>
        </p:grpSp>
        <p:pic>
          <p:nvPicPr>
            <p:cNvPr id="130" name="תמונה 129"/>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4489121" y="5479558"/>
              <a:ext cx="155627" cy="210220"/>
            </a:xfrm>
            <a:prstGeom prst="rect">
              <a:avLst/>
            </a:prstGeom>
          </p:spPr>
        </p:pic>
        <p:pic>
          <p:nvPicPr>
            <p:cNvPr id="131" name="תמונה 130"/>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4489119" y="5925108"/>
              <a:ext cx="156227" cy="224055"/>
            </a:xfrm>
            <a:prstGeom prst="rect">
              <a:avLst/>
            </a:prstGeom>
          </p:spPr>
        </p:pic>
        <p:pic>
          <p:nvPicPr>
            <p:cNvPr id="4" name="תמונה 3"/>
            <p:cNvPicPr>
              <a:picLocks noChangeAspect="1"/>
            </p:cNvPicPr>
            <p:nvPr/>
          </p:nvPicPr>
          <p:blipFill rotWithShape="1">
            <a:blip r:embed="rId31" cstate="print">
              <a:extLst>
                <a:ext uri="{28A0092B-C50C-407E-A947-70E740481C1C}">
                  <a14:useLocalDpi xmlns:a14="http://schemas.microsoft.com/office/drawing/2010/main" val="0"/>
                </a:ext>
              </a:extLst>
            </a:blip>
            <a:srcRect l="8442" t="2837" r="7051" b="17450"/>
            <a:stretch/>
          </p:blipFill>
          <p:spPr>
            <a:xfrm>
              <a:off x="2160172" y="4484422"/>
              <a:ext cx="232018" cy="309357"/>
            </a:xfrm>
            <a:prstGeom prst="rect">
              <a:avLst/>
            </a:prstGeom>
            <a:solidFill>
              <a:schemeClr val="tx2"/>
            </a:solidFill>
            <a:ln w="19050" cap="flat" cmpd="sng" algn="ctr">
              <a:solidFill>
                <a:schemeClr val="tx1"/>
              </a:solidFill>
              <a:prstDash val="solid"/>
            </a:ln>
            <a:effectLst>
              <a:outerShdw blurRad="40000" dist="20000" dir="5400000" rotWithShape="0">
                <a:srgbClr val="000000">
                  <a:alpha val="38000"/>
                </a:srgbClr>
              </a:outerShdw>
            </a:effectLst>
          </p:spPr>
        </p:pic>
        <p:pic>
          <p:nvPicPr>
            <p:cNvPr id="134" name="תמונה 133"/>
            <p:cNvPicPr>
              <a:picLocks noChangeAspect="1"/>
            </p:cNvPicPr>
            <p:nvPr/>
          </p:nvPicPr>
          <p:blipFill rotWithShape="1">
            <a:blip r:embed="rId32" cstate="print">
              <a:extLst>
                <a:ext uri="{28A0092B-C50C-407E-A947-70E740481C1C}">
                  <a14:useLocalDpi xmlns:a14="http://schemas.microsoft.com/office/drawing/2010/main" val="0"/>
                </a:ext>
              </a:extLst>
            </a:blip>
            <a:srcRect l="3150" t="15750" r="2751" b="13375"/>
            <a:stretch/>
          </p:blipFill>
          <p:spPr>
            <a:xfrm>
              <a:off x="2362912" y="4445613"/>
              <a:ext cx="124417" cy="81368"/>
            </a:xfrm>
            <a:prstGeom prst="rect">
              <a:avLst/>
            </a:prstGeom>
            <a:ln w="28575">
              <a:solidFill>
                <a:schemeClr val="tx1"/>
              </a:solidFill>
            </a:ln>
          </p:spPr>
        </p:pic>
      </p:grpSp>
      <p:pic>
        <p:nvPicPr>
          <p:cNvPr id="135" name="תמונה 134"/>
          <p:cNvPicPr>
            <a:picLocks noChangeAspect="1"/>
          </p:cNvPicPr>
          <p:nvPr/>
        </p:nvPicPr>
        <p:blipFill>
          <a:blip r:embed="rId3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87821" y="1612315"/>
            <a:ext cx="1233584" cy="1233584"/>
          </a:xfrm>
          <a:prstGeom prst="rect">
            <a:avLst/>
          </a:prstGeom>
        </p:spPr>
      </p:pic>
    </p:spTree>
    <p:extLst>
      <p:ext uri="{BB962C8B-B14F-4D97-AF65-F5344CB8AC3E}">
        <p14:creationId xmlns:p14="http://schemas.microsoft.com/office/powerpoint/2010/main" val="27476648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stretch>
            <a:fillRect/>
          </a:stretch>
        </p:blipFill>
        <p:spPr>
          <a:xfrm rot="5400000">
            <a:off x="-835264" y="2206864"/>
            <a:ext cx="8370533" cy="5785605"/>
          </a:xfrm>
          <a:prstGeom prst="rect">
            <a:avLst/>
          </a:prstGeom>
        </p:spPr>
      </p:pic>
    </p:spTree>
    <p:extLst>
      <p:ext uri="{BB962C8B-B14F-4D97-AF65-F5344CB8AC3E}">
        <p14:creationId xmlns:p14="http://schemas.microsoft.com/office/powerpoint/2010/main" val="42134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stretch>
            <a:fillRect/>
          </a:stretch>
        </p:blipFill>
        <p:spPr>
          <a:xfrm rot="5400000">
            <a:off x="-914400" y="2133600"/>
            <a:ext cx="8711688" cy="5816088"/>
          </a:xfrm>
          <a:prstGeom prst="rect">
            <a:avLst/>
          </a:prstGeom>
        </p:spPr>
      </p:pic>
    </p:spTree>
    <p:extLst>
      <p:ext uri="{BB962C8B-B14F-4D97-AF65-F5344CB8AC3E}">
        <p14:creationId xmlns:p14="http://schemas.microsoft.com/office/powerpoint/2010/main" val="1331694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stretch>
            <a:fillRect/>
          </a:stretch>
        </p:blipFill>
        <p:spPr>
          <a:xfrm rot="5400000">
            <a:off x="-683885" y="1674485"/>
            <a:ext cx="8225770" cy="6858000"/>
          </a:xfrm>
          <a:prstGeom prst="rect">
            <a:avLst/>
          </a:prstGeom>
        </p:spPr>
      </p:pic>
    </p:spTree>
    <p:extLst>
      <p:ext uri="{BB962C8B-B14F-4D97-AF65-F5344CB8AC3E}">
        <p14:creationId xmlns:p14="http://schemas.microsoft.com/office/powerpoint/2010/main" val="2539652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0935" y="2567731"/>
            <a:ext cx="6215106" cy="1123597"/>
          </a:xfrm>
        </p:spPr>
        <p:txBody>
          <a:bodyPr>
            <a:normAutofit/>
          </a:bodyPr>
          <a:lstStyle/>
          <a:p>
            <a:r>
              <a:rPr lang="he-IL" sz="4800" dirty="0" smtClean="0">
                <a:latin typeface="Segoe UI Semilight" panose="020B0402040204020203" pitchFamily="34" charset="0"/>
                <a:cs typeface="Segoe UI Semilight" panose="020B0402040204020203" pitchFamily="34" charset="0"/>
              </a:rPr>
              <a:t>חומרי רקע – </a:t>
            </a:r>
            <a:r>
              <a:rPr lang="en-US" sz="4800" dirty="0" smtClean="0">
                <a:latin typeface="Segoe UI Semilight" panose="020B0402040204020203" pitchFamily="34" charset="0"/>
                <a:cs typeface="Segoe UI Semilight" panose="020B0402040204020203" pitchFamily="34" charset="0"/>
              </a:rPr>
              <a:t>EUCOM</a:t>
            </a:r>
            <a:endParaRPr lang="he-IL" sz="4800" dirty="0">
              <a:latin typeface="Segoe UI Semilight" panose="020B0402040204020203" pitchFamily="34" charset="0"/>
              <a:cs typeface="Segoe UI Semilight" panose="020B0402040204020203" pitchFamily="34" charset="0"/>
            </a:endParaRPr>
          </a:p>
        </p:txBody>
      </p:sp>
      <p:grpSp>
        <p:nvGrpSpPr>
          <p:cNvPr id="12" name="קבוצה 11"/>
          <p:cNvGrpSpPr/>
          <p:nvPr/>
        </p:nvGrpSpPr>
        <p:grpSpPr>
          <a:xfrm>
            <a:off x="1066800" y="3962400"/>
            <a:ext cx="5029198" cy="2881850"/>
            <a:chOff x="0" y="0"/>
            <a:chExt cx="1304925" cy="517525"/>
          </a:xfrm>
        </p:grpSpPr>
        <p:sp>
          <p:nvSpPr>
            <p:cNvPr id="13" name="מלבן 12"/>
            <p:cNvSpPr/>
            <p:nvPr/>
          </p:nvSpPr>
          <p:spPr>
            <a:xfrm>
              <a:off x="0" y="0"/>
              <a:ext cx="1304925" cy="50169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a:p>
          </p:txBody>
        </p:sp>
        <p:pic>
          <p:nvPicPr>
            <p:cNvPr id="14" name="תמונה 1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77293" y="51564"/>
              <a:ext cx="583200" cy="421256"/>
            </a:xfrm>
            <a:prstGeom prst="rect">
              <a:avLst/>
            </a:prstGeom>
            <a:ln w="12700">
              <a:solidFill>
                <a:schemeClr val="tx1"/>
              </a:solidFill>
            </a:ln>
          </p:spPr>
        </p:pic>
        <p:pic>
          <p:nvPicPr>
            <p:cNvPr id="15" name="תמונה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66" y="51564"/>
              <a:ext cx="584620" cy="421256"/>
            </a:xfrm>
            <a:prstGeom prst="rect">
              <a:avLst/>
            </a:prstGeom>
            <a:ln>
              <a:noFill/>
            </a:ln>
            <a:effectLst>
              <a:outerShdw blurRad="50800" dist="38100" dir="2700000" algn="tl" rotWithShape="0">
                <a:prstClr val="black">
                  <a:alpha val="40000"/>
                </a:prstClr>
              </a:outerShdw>
            </a:effectLst>
          </p:spPr>
        </p:pic>
        <p:pic>
          <p:nvPicPr>
            <p:cNvPr id="16" name="תמונה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154" y="18153"/>
              <a:ext cx="392367" cy="499372"/>
            </a:xfrm>
            <a:prstGeom prst="rect">
              <a:avLst/>
            </a:prstGeom>
          </p:spPr>
        </p:pic>
      </p:grpSp>
    </p:spTree>
    <p:extLst>
      <p:ext uri="{BB962C8B-B14F-4D97-AF65-F5344CB8AC3E}">
        <p14:creationId xmlns:p14="http://schemas.microsoft.com/office/powerpoint/2010/main" val="2756510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8293" y="228600"/>
            <a:ext cx="6215106" cy="1123597"/>
          </a:xfrm>
        </p:spPr>
        <p:txBody>
          <a:bodyPr>
            <a:normAutofit/>
          </a:bodyPr>
          <a:lstStyle/>
          <a:p>
            <a:r>
              <a:rPr lang="he-IL" sz="2000" dirty="0" smtClean="0">
                <a:latin typeface="Segoe UI Semilight" panose="020B0402040204020203" pitchFamily="34" charset="0"/>
                <a:cs typeface="Segoe UI Semilight" panose="020B0402040204020203" pitchFamily="34" charset="0"/>
              </a:rPr>
              <a:t>מבנה המערכת האמריקנית – מתח בין הגופים</a:t>
            </a:r>
            <a:endParaRPr lang="he-IL" sz="2000" dirty="0">
              <a:latin typeface="Segoe UI Semilight" panose="020B0402040204020203" pitchFamily="34" charset="0"/>
              <a:cs typeface="Segoe UI Semilight" panose="020B0402040204020203" pitchFamily="34" charset="0"/>
            </a:endParaRPr>
          </a:p>
        </p:txBody>
      </p:sp>
      <p:pic>
        <p:nvPicPr>
          <p:cNvPr id="5" name="תמונה 4"/>
          <p:cNvPicPr>
            <a:picLocks noChangeAspect="1"/>
          </p:cNvPicPr>
          <p:nvPr/>
        </p:nvPicPr>
        <p:blipFill>
          <a:blip r:embed="rId2">
            <a:clrChange>
              <a:clrFrom>
                <a:srgbClr val="FFFFFF"/>
              </a:clrFrom>
              <a:clrTo>
                <a:srgbClr val="FFFFFF">
                  <a:alpha val="0"/>
                </a:srgbClr>
              </a:clrTo>
            </a:clrChange>
          </a:blip>
          <a:stretch>
            <a:fillRect/>
          </a:stretch>
        </p:blipFill>
        <p:spPr>
          <a:xfrm>
            <a:off x="-3629" y="1143001"/>
            <a:ext cx="6838950" cy="4495799"/>
          </a:xfrm>
          <a:prstGeom prst="rect">
            <a:avLst/>
          </a:prstGeom>
        </p:spPr>
      </p:pic>
      <p:pic>
        <p:nvPicPr>
          <p:cNvPr id="6" name="תמונה 5"/>
          <p:cNvPicPr/>
          <p:nvPr/>
        </p:nvPicPr>
        <p:blipFill rotWithShape="1">
          <a:blip r:embed="rId3">
            <a:extLst>
              <a:ext uri="{28A0092B-C50C-407E-A947-70E740481C1C}">
                <a14:useLocalDpi xmlns:a14="http://schemas.microsoft.com/office/drawing/2010/main" val="0"/>
              </a:ext>
            </a:extLst>
          </a:blip>
          <a:srcRect l="1986" t="19028" r="1096" b="5916"/>
          <a:stretch/>
        </p:blipFill>
        <p:spPr bwMode="auto">
          <a:xfrm>
            <a:off x="53521" y="5867400"/>
            <a:ext cx="6781800" cy="365760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52400" y="6322368"/>
            <a:ext cx="908050" cy="338554"/>
          </a:xfrm>
          <a:prstGeom prst="rect">
            <a:avLst/>
          </a:prstGeom>
          <a:solidFill>
            <a:srgbClr val="DCE6F2"/>
          </a:solidFill>
        </p:spPr>
        <p:txBody>
          <a:bodyPr wrap="square" rtlCol="1">
            <a:spAutoFit/>
          </a:bodyPr>
          <a:lstStyle/>
          <a:p>
            <a:pPr algn="ctr"/>
            <a:r>
              <a:rPr lang="he-IL" sz="800" b="1" dirty="0" smtClean="0">
                <a:latin typeface="Segoe UI Semilight" panose="020B0402040204020203" pitchFamily="34" charset="0"/>
                <a:cs typeface="Segoe UI Semilight" panose="020B0402040204020203" pitchFamily="34" charset="0"/>
              </a:rPr>
              <a:t>בנין </a:t>
            </a:r>
            <a:r>
              <a:rPr lang="he-IL" sz="800" b="1" dirty="0" err="1" smtClean="0">
                <a:latin typeface="Segoe UI Semilight" panose="020B0402040204020203" pitchFamily="34" charset="0"/>
                <a:cs typeface="Segoe UI Semilight" panose="020B0402040204020203" pitchFamily="34" charset="0"/>
              </a:rPr>
              <a:t>כח</a:t>
            </a:r>
            <a:r>
              <a:rPr lang="he-IL" sz="800" b="1" dirty="0" smtClean="0">
                <a:latin typeface="Segoe UI Semilight" panose="020B0402040204020203" pitchFamily="34" charset="0"/>
                <a:cs typeface="Segoe UI Semilight" panose="020B0402040204020203" pitchFamily="34" charset="0"/>
              </a:rPr>
              <a:t> ואסטרטגיה</a:t>
            </a:r>
            <a:endParaRPr lang="he-IL" sz="800" b="1" dirty="0">
              <a:latin typeface="Segoe UI Semilight" panose="020B0402040204020203" pitchFamily="34" charset="0"/>
              <a:cs typeface="Segoe UI Semilight" panose="020B0402040204020203" pitchFamily="34" charset="0"/>
            </a:endParaRPr>
          </a:p>
        </p:txBody>
      </p:sp>
      <p:sp>
        <p:nvSpPr>
          <p:cNvPr id="8" name="TextBox 7"/>
          <p:cNvSpPr txBox="1"/>
          <p:nvPr/>
        </p:nvSpPr>
        <p:spPr>
          <a:xfrm>
            <a:off x="152400" y="6718756"/>
            <a:ext cx="908050" cy="215444"/>
          </a:xfrm>
          <a:prstGeom prst="rect">
            <a:avLst/>
          </a:prstGeom>
          <a:solidFill>
            <a:srgbClr val="DCE6F2"/>
          </a:solidFill>
        </p:spPr>
        <p:txBody>
          <a:bodyPr wrap="square" rtlCol="1">
            <a:spAutoFit/>
          </a:bodyPr>
          <a:lstStyle/>
          <a:p>
            <a:pPr algn="ctr"/>
            <a:r>
              <a:rPr lang="he-IL" sz="800" b="1" dirty="0" smtClean="0">
                <a:latin typeface="Segoe UI Semilight" panose="020B0402040204020203" pitchFamily="34" charset="0"/>
                <a:cs typeface="Segoe UI Semilight" panose="020B0402040204020203" pitchFamily="34" charset="0"/>
              </a:rPr>
              <a:t>כו"ם</a:t>
            </a:r>
            <a:endParaRPr lang="he-IL" sz="800" b="1" dirty="0">
              <a:latin typeface="Segoe UI Semilight" panose="020B0402040204020203" pitchFamily="34" charset="0"/>
              <a:cs typeface="Segoe UI Semilight" panose="020B0402040204020203" pitchFamily="34" charset="0"/>
            </a:endParaRPr>
          </a:p>
        </p:txBody>
      </p:sp>
      <p:sp>
        <p:nvSpPr>
          <p:cNvPr id="9" name="TextBox 8"/>
          <p:cNvSpPr txBox="1"/>
          <p:nvPr/>
        </p:nvSpPr>
        <p:spPr>
          <a:xfrm>
            <a:off x="152400" y="7086600"/>
            <a:ext cx="908050" cy="215444"/>
          </a:xfrm>
          <a:prstGeom prst="rect">
            <a:avLst/>
          </a:prstGeom>
          <a:solidFill>
            <a:srgbClr val="DCE6F2"/>
          </a:solidFill>
        </p:spPr>
        <p:txBody>
          <a:bodyPr wrap="square" rtlCol="1">
            <a:spAutoFit/>
          </a:bodyPr>
          <a:lstStyle/>
          <a:p>
            <a:pPr algn="ctr"/>
            <a:r>
              <a:rPr lang="he-IL" sz="800" b="1" dirty="0" smtClean="0">
                <a:latin typeface="Segoe UI Semilight" panose="020B0402040204020203" pitchFamily="34" charset="0"/>
                <a:cs typeface="Segoe UI Semilight" panose="020B0402040204020203" pitchFamily="34" charset="0"/>
              </a:rPr>
              <a:t>סייבר</a:t>
            </a:r>
            <a:endParaRPr lang="he-IL" sz="800" b="1" dirty="0">
              <a:latin typeface="Segoe UI Semilight" panose="020B0402040204020203" pitchFamily="34" charset="0"/>
              <a:cs typeface="Segoe UI Semilight" panose="020B0402040204020203" pitchFamily="34" charset="0"/>
            </a:endParaRPr>
          </a:p>
        </p:txBody>
      </p:sp>
      <p:sp>
        <p:nvSpPr>
          <p:cNvPr id="10" name="TextBox 9"/>
          <p:cNvSpPr txBox="1"/>
          <p:nvPr/>
        </p:nvSpPr>
        <p:spPr>
          <a:xfrm>
            <a:off x="160020" y="7404556"/>
            <a:ext cx="908050" cy="215444"/>
          </a:xfrm>
          <a:prstGeom prst="rect">
            <a:avLst/>
          </a:prstGeom>
          <a:solidFill>
            <a:srgbClr val="DCE6F2"/>
          </a:solidFill>
        </p:spPr>
        <p:txBody>
          <a:bodyPr wrap="square" rtlCol="1">
            <a:spAutoFit/>
          </a:bodyPr>
          <a:lstStyle/>
          <a:p>
            <a:pPr algn="ctr"/>
            <a:r>
              <a:rPr lang="he-IL" sz="800" b="1" dirty="0" smtClean="0">
                <a:latin typeface="Segoe UI Semilight" panose="020B0402040204020203" pitchFamily="34" charset="0"/>
                <a:cs typeface="Segoe UI Semilight" panose="020B0402040204020203" pitchFamily="34" charset="0"/>
              </a:rPr>
              <a:t>שינוע</a:t>
            </a:r>
            <a:endParaRPr lang="he-IL" sz="800" b="1" dirty="0">
              <a:latin typeface="Segoe UI Semilight" panose="020B0402040204020203" pitchFamily="34" charset="0"/>
              <a:cs typeface="Segoe UI Semilight" panose="020B0402040204020203" pitchFamily="34" charset="0"/>
            </a:endParaRPr>
          </a:p>
        </p:txBody>
      </p:sp>
      <p:sp>
        <p:nvSpPr>
          <p:cNvPr id="11" name="TextBox 10"/>
          <p:cNvSpPr txBox="1"/>
          <p:nvPr/>
        </p:nvSpPr>
        <p:spPr>
          <a:xfrm>
            <a:off x="160020" y="7740878"/>
            <a:ext cx="908050" cy="215444"/>
          </a:xfrm>
          <a:prstGeom prst="rect">
            <a:avLst/>
          </a:prstGeom>
          <a:solidFill>
            <a:srgbClr val="DCE6F2"/>
          </a:solidFill>
        </p:spPr>
        <p:txBody>
          <a:bodyPr wrap="square" rtlCol="1">
            <a:spAutoFit/>
          </a:bodyPr>
          <a:lstStyle/>
          <a:p>
            <a:pPr algn="ctr"/>
            <a:r>
              <a:rPr lang="he-IL" sz="800" b="1" dirty="0" smtClean="0">
                <a:latin typeface="Segoe UI Semilight" panose="020B0402040204020203" pitchFamily="34" charset="0"/>
                <a:cs typeface="Segoe UI Semilight" panose="020B0402040204020203" pitchFamily="34" charset="0"/>
              </a:rPr>
              <a:t>איומים </a:t>
            </a:r>
            <a:r>
              <a:rPr lang="he-IL" sz="800" b="1" dirty="0" err="1" smtClean="0">
                <a:latin typeface="Segoe UI Semilight" panose="020B0402040204020203" pitchFamily="34" charset="0"/>
                <a:cs typeface="Segoe UI Semilight" panose="020B0402040204020203" pitchFamily="34" charset="0"/>
              </a:rPr>
              <a:t>אסט</a:t>
            </a:r>
            <a:r>
              <a:rPr lang="he-IL" sz="800" b="1" dirty="0" smtClean="0">
                <a:latin typeface="Segoe UI Semilight" panose="020B0402040204020203" pitchFamily="34" charset="0"/>
                <a:cs typeface="Segoe UI Semilight" panose="020B0402040204020203" pitchFamily="34" charset="0"/>
              </a:rPr>
              <a:t>'</a:t>
            </a:r>
            <a:endParaRPr lang="he-IL" sz="800" b="1"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478152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36000"/>
          </a:schemeClr>
        </a:solidFill>
        <a:effectLst/>
      </p:bgPr>
    </p:bg>
    <p:spTree>
      <p:nvGrpSpPr>
        <p:cNvPr id="1" name=""/>
        <p:cNvGrpSpPr/>
        <p:nvPr/>
      </p:nvGrpSpPr>
      <p:grpSpPr>
        <a:xfrm>
          <a:off x="0" y="0"/>
          <a:ext cx="0" cy="0"/>
          <a:chOff x="0" y="0"/>
          <a:chExt cx="0" cy="0"/>
        </a:xfrm>
      </p:grpSpPr>
      <p:sp>
        <p:nvSpPr>
          <p:cNvPr id="115" name="Graphic 130" descr="web icon">
            <a:extLst>
              <a:ext uri="{FF2B5EF4-FFF2-40B4-BE49-F238E27FC236}">
                <a16:creationId xmlns:a16="http://schemas.microsoft.com/office/drawing/2014/main" xmlns="" id="{307C1F38-F611-44D9-8D5C-33FC1BD3A6CD}"/>
              </a:ext>
              <a:ext uri="{C183D7F6-B498-43B3-948B-1728B52AA6E4}">
                <adec:decorative xmlns:adec="http://schemas.microsoft.com/office/drawing/2017/decorative" xmlns="" val="0"/>
              </a:ext>
            </a:extLst>
          </p:cNvPr>
          <p:cNvSpPr/>
          <p:nvPr/>
        </p:nvSpPr>
        <p:spPr>
          <a:xfrm>
            <a:off x="3551848" y="8035015"/>
            <a:ext cx="263839" cy="263839"/>
          </a:xfrm>
          <a:custGeom>
            <a:avLst/>
            <a:gdLst>
              <a:gd name="connsiteX0" fmla="*/ 49857 w 96715"/>
              <a:gd name="connsiteY0" fmla="*/ 17 h 96715"/>
              <a:gd name="connsiteX1" fmla="*/ 0 w 96715"/>
              <a:gd name="connsiteY1" fmla="*/ 51355 h 96715"/>
              <a:gd name="connsiteX2" fmla="*/ 51167 w 96715"/>
              <a:gd name="connsiteY2" fmla="*/ 102545 h 96715"/>
              <a:gd name="connsiteX3" fmla="*/ 102357 w 96715"/>
              <a:gd name="connsiteY3" fmla="*/ 51378 h 96715"/>
              <a:gd name="connsiteX4" fmla="*/ 102357 w 96715"/>
              <a:gd name="connsiteY4" fmla="*/ 51355 h 96715"/>
              <a:gd name="connsiteX5" fmla="*/ 51355 w 96715"/>
              <a:gd name="connsiteY5" fmla="*/ 0 h 96715"/>
              <a:gd name="connsiteX6" fmla="*/ 49857 w 96715"/>
              <a:gd name="connsiteY6" fmla="*/ 17 h 96715"/>
              <a:gd name="connsiteX7" fmla="*/ 43246 w 96715"/>
              <a:gd name="connsiteY7" fmla="*/ 5506 h 96715"/>
              <a:gd name="connsiteX8" fmla="*/ 32946 w 96715"/>
              <a:gd name="connsiteY8" fmla="*/ 33258 h 96715"/>
              <a:gd name="connsiteX9" fmla="*/ 8315 w 96715"/>
              <a:gd name="connsiteY9" fmla="*/ 33258 h 96715"/>
              <a:gd name="connsiteX10" fmla="*/ 43246 w 96715"/>
              <a:gd name="connsiteY10" fmla="*/ 5506 h 96715"/>
              <a:gd name="connsiteX11" fmla="*/ 59112 w 96715"/>
              <a:gd name="connsiteY11" fmla="*/ 5506 h 96715"/>
              <a:gd name="connsiteX12" fmla="*/ 94043 w 96715"/>
              <a:gd name="connsiteY12" fmla="*/ 33258 h 96715"/>
              <a:gd name="connsiteX13" fmla="*/ 69412 w 96715"/>
              <a:gd name="connsiteY13" fmla="*/ 33258 h 96715"/>
              <a:gd name="connsiteX14" fmla="*/ 59112 w 96715"/>
              <a:gd name="connsiteY14" fmla="*/ 5506 h 96715"/>
              <a:gd name="connsiteX15" fmla="*/ 51056 w 96715"/>
              <a:gd name="connsiteY15" fmla="*/ 6610 h 96715"/>
              <a:gd name="connsiteX16" fmla="*/ 55990 w 96715"/>
              <a:gd name="connsiteY16" fmla="*/ 9482 h 96715"/>
              <a:gd name="connsiteX17" fmla="*/ 64664 w 96715"/>
              <a:gd name="connsiteY17" fmla="*/ 33258 h 96715"/>
              <a:gd name="connsiteX18" fmla="*/ 37694 w 96715"/>
              <a:gd name="connsiteY18" fmla="*/ 33258 h 96715"/>
              <a:gd name="connsiteX19" fmla="*/ 46367 w 96715"/>
              <a:gd name="connsiteY19" fmla="*/ 9482 h 96715"/>
              <a:gd name="connsiteX20" fmla="*/ 51056 w 96715"/>
              <a:gd name="connsiteY20" fmla="*/ 6610 h 96715"/>
              <a:gd name="connsiteX21" fmla="*/ 6638 w 96715"/>
              <a:gd name="connsiteY21" fmla="*/ 37911 h 96715"/>
              <a:gd name="connsiteX22" fmla="*/ 32146 w 96715"/>
              <a:gd name="connsiteY22" fmla="*/ 37911 h 96715"/>
              <a:gd name="connsiteX23" fmla="*/ 32146 w 96715"/>
              <a:gd name="connsiteY23" fmla="*/ 64795 h 96715"/>
              <a:gd name="connsiteX24" fmla="*/ 6638 w 96715"/>
              <a:gd name="connsiteY24" fmla="*/ 64795 h 96715"/>
              <a:gd name="connsiteX25" fmla="*/ 6638 w 96715"/>
              <a:gd name="connsiteY25" fmla="*/ 37911 h 96715"/>
              <a:gd name="connsiteX26" fmla="*/ 36853 w 96715"/>
              <a:gd name="connsiteY26" fmla="*/ 37911 h 96715"/>
              <a:gd name="connsiteX27" fmla="*/ 65509 w 96715"/>
              <a:gd name="connsiteY27" fmla="*/ 37911 h 96715"/>
              <a:gd name="connsiteX28" fmla="*/ 65509 w 96715"/>
              <a:gd name="connsiteY28" fmla="*/ 64795 h 96715"/>
              <a:gd name="connsiteX29" fmla="*/ 36853 w 96715"/>
              <a:gd name="connsiteY29" fmla="*/ 64795 h 96715"/>
              <a:gd name="connsiteX30" fmla="*/ 36853 w 96715"/>
              <a:gd name="connsiteY30" fmla="*/ 37911 h 96715"/>
              <a:gd name="connsiteX31" fmla="*/ 70212 w 96715"/>
              <a:gd name="connsiteY31" fmla="*/ 37911 h 96715"/>
              <a:gd name="connsiteX32" fmla="*/ 95719 w 96715"/>
              <a:gd name="connsiteY32" fmla="*/ 37911 h 96715"/>
              <a:gd name="connsiteX33" fmla="*/ 95719 w 96715"/>
              <a:gd name="connsiteY33" fmla="*/ 64795 h 96715"/>
              <a:gd name="connsiteX34" fmla="*/ 70212 w 96715"/>
              <a:gd name="connsiteY34" fmla="*/ 64795 h 96715"/>
              <a:gd name="connsiteX35" fmla="*/ 70212 w 96715"/>
              <a:gd name="connsiteY35" fmla="*/ 37911 h 96715"/>
              <a:gd name="connsiteX36" fmla="*/ 8315 w 96715"/>
              <a:gd name="connsiteY36" fmla="*/ 69447 h 96715"/>
              <a:gd name="connsiteX37" fmla="*/ 32946 w 96715"/>
              <a:gd name="connsiteY37" fmla="*/ 69447 h 96715"/>
              <a:gd name="connsiteX38" fmla="*/ 43246 w 96715"/>
              <a:gd name="connsiteY38" fmla="*/ 97199 h 96715"/>
              <a:gd name="connsiteX39" fmla="*/ 8315 w 96715"/>
              <a:gd name="connsiteY39" fmla="*/ 69447 h 96715"/>
              <a:gd name="connsiteX40" fmla="*/ 37694 w 96715"/>
              <a:gd name="connsiteY40" fmla="*/ 69447 h 96715"/>
              <a:gd name="connsiteX41" fmla="*/ 64664 w 96715"/>
              <a:gd name="connsiteY41" fmla="*/ 69447 h 96715"/>
              <a:gd name="connsiteX42" fmla="*/ 55990 w 96715"/>
              <a:gd name="connsiteY42" fmla="*/ 93224 h 96715"/>
              <a:gd name="connsiteX43" fmla="*/ 48593 w 96715"/>
              <a:gd name="connsiteY43" fmla="*/ 95450 h 96715"/>
              <a:gd name="connsiteX44" fmla="*/ 46367 w 96715"/>
              <a:gd name="connsiteY44" fmla="*/ 93224 h 96715"/>
              <a:gd name="connsiteX45" fmla="*/ 37694 w 96715"/>
              <a:gd name="connsiteY45" fmla="*/ 69447 h 96715"/>
              <a:gd name="connsiteX46" fmla="*/ 69412 w 96715"/>
              <a:gd name="connsiteY46" fmla="*/ 69447 h 96715"/>
              <a:gd name="connsiteX47" fmla="*/ 94043 w 96715"/>
              <a:gd name="connsiteY47" fmla="*/ 69447 h 96715"/>
              <a:gd name="connsiteX48" fmla="*/ 59112 w 96715"/>
              <a:gd name="connsiteY48" fmla="*/ 97199 h 96715"/>
              <a:gd name="connsiteX49" fmla="*/ 69412 w 96715"/>
              <a:gd name="connsiteY49" fmla="*/ 69447 h 9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6715" h="96715">
                <a:moveTo>
                  <a:pt x="49857" y="17"/>
                </a:moveTo>
                <a:cubicBezTo>
                  <a:pt x="22047" y="736"/>
                  <a:pt x="-95" y="23536"/>
                  <a:pt x="0" y="51355"/>
                </a:cubicBezTo>
                <a:cubicBezTo>
                  <a:pt x="-6" y="79620"/>
                  <a:pt x="22902" y="102538"/>
                  <a:pt x="51167" y="102545"/>
                </a:cubicBezTo>
                <a:cubicBezTo>
                  <a:pt x="79432" y="102551"/>
                  <a:pt x="102351" y="79643"/>
                  <a:pt x="102357" y="51378"/>
                </a:cubicBezTo>
                <a:cubicBezTo>
                  <a:pt x="102357" y="51370"/>
                  <a:pt x="102357" y="51362"/>
                  <a:pt x="102357" y="51355"/>
                </a:cubicBezTo>
                <a:cubicBezTo>
                  <a:pt x="102455" y="23089"/>
                  <a:pt x="79620" y="97"/>
                  <a:pt x="51355" y="0"/>
                </a:cubicBezTo>
                <a:cubicBezTo>
                  <a:pt x="50856" y="-1"/>
                  <a:pt x="50356" y="4"/>
                  <a:pt x="49857" y="17"/>
                </a:cubicBezTo>
                <a:close/>
                <a:moveTo>
                  <a:pt x="43246" y="5506"/>
                </a:moveTo>
                <a:cubicBezTo>
                  <a:pt x="38353" y="14148"/>
                  <a:pt x="34876" y="23517"/>
                  <a:pt x="32946" y="33258"/>
                </a:cubicBezTo>
                <a:lnTo>
                  <a:pt x="8315" y="33258"/>
                </a:lnTo>
                <a:cubicBezTo>
                  <a:pt x="14475" y="18664"/>
                  <a:pt x="27637" y="8207"/>
                  <a:pt x="43246" y="5506"/>
                </a:cubicBezTo>
                <a:close/>
                <a:moveTo>
                  <a:pt x="59112" y="5506"/>
                </a:moveTo>
                <a:cubicBezTo>
                  <a:pt x="74721" y="8207"/>
                  <a:pt x="87883" y="18664"/>
                  <a:pt x="94043" y="33258"/>
                </a:cubicBezTo>
                <a:lnTo>
                  <a:pt x="69412" y="33258"/>
                </a:lnTo>
                <a:cubicBezTo>
                  <a:pt x="67482" y="23517"/>
                  <a:pt x="64004" y="14148"/>
                  <a:pt x="59112" y="5506"/>
                </a:cubicBezTo>
                <a:close/>
                <a:moveTo>
                  <a:pt x="51056" y="6610"/>
                </a:moveTo>
                <a:cubicBezTo>
                  <a:pt x="53110" y="6563"/>
                  <a:pt x="55016" y="7673"/>
                  <a:pt x="55990" y="9482"/>
                </a:cubicBezTo>
                <a:cubicBezTo>
                  <a:pt x="60007" y="16950"/>
                  <a:pt x="62928" y="24958"/>
                  <a:pt x="64664" y="33258"/>
                </a:cubicBezTo>
                <a:lnTo>
                  <a:pt x="37694" y="33258"/>
                </a:lnTo>
                <a:cubicBezTo>
                  <a:pt x="39429" y="24958"/>
                  <a:pt x="42351" y="16950"/>
                  <a:pt x="46367" y="9482"/>
                </a:cubicBezTo>
                <a:cubicBezTo>
                  <a:pt x="47299" y="7750"/>
                  <a:pt x="49090" y="6654"/>
                  <a:pt x="51056" y="6610"/>
                </a:cubicBezTo>
                <a:close/>
                <a:moveTo>
                  <a:pt x="6638" y="37911"/>
                </a:moveTo>
                <a:lnTo>
                  <a:pt x="32146" y="37911"/>
                </a:lnTo>
                <a:cubicBezTo>
                  <a:pt x="30844" y="46825"/>
                  <a:pt x="30844" y="55881"/>
                  <a:pt x="32146" y="64795"/>
                </a:cubicBezTo>
                <a:lnTo>
                  <a:pt x="6638" y="64795"/>
                </a:lnTo>
                <a:cubicBezTo>
                  <a:pt x="3993" y="56029"/>
                  <a:pt x="3993" y="46677"/>
                  <a:pt x="6638" y="37911"/>
                </a:cubicBezTo>
                <a:close/>
                <a:moveTo>
                  <a:pt x="36853" y="37911"/>
                </a:moveTo>
                <a:lnTo>
                  <a:pt x="65509" y="37911"/>
                </a:lnTo>
                <a:cubicBezTo>
                  <a:pt x="66880" y="46820"/>
                  <a:pt x="66880" y="55886"/>
                  <a:pt x="65509" y="64795"/>
                </a:cubicBezTo>
                <a:lnTo>
                  <a:pt x="36853" y="64795"/>
                </a:lnTo>
                <a:cubicBezTo>
                  <a:pt x="35482" y="55886"/>
                  <a:pt x="35482" y="46819"/>
                  <a:pt x="36853" y="37911"/>
                </a:cubicBezTo>
                <a:close/>
                <a:moveTo>
                  <a:pt x="70212" y="37911"/>
                </a:moveTo>
                <a:lnTo>
                  <a:pt x="95719" y="37911"/>
                </a:lnTo>
                <a:cubicBezTo>
                  <a:pt x="98365" y="46677"/>
                  <a:pt x="98365" y="56029"/>
                  <a:pt x="95719" y="64795"/>
                </a:cubicBezTo>
                <a:lnTo>
                  <a:pt x="70212" y="64795"/>
                </a:lnTo>
                <a:cubicBezTo>
                  <a:pt x="71513" y="55881"/>
                  <a:pt x="71513" y="46825"/>
                  <a:pt x="70212" y="37911"/>
                </a:cubicBezTo>
                <a:close/>
                <a:moveTo>
                  <a:pt x="8315" y="69447"/>
                </a:moveTo>
                <a:lnTo>
                  <a:pt x="32946" y="69447"/>
                </a:lnTo>
                <a:cubicBezTo>
                  <a:pt x="34876" y="79188"/>
                  <a:pt x="38353" y="88558"/>
                  <a:pt x="43246" y="97199"/>
                </a:cubicBezTo>
                <a:cubicBezTo>
                  <a:pt x="27637" y="94499"/>
                  <a:pt x="14475" y="84041"/>
                  <a:pt x="8315" y="69447"/>
                </a:cubicBezTo>
                <a:close/>
                <a:moveTo>
                  <a:pt x="37694" y="69447"/>
                </a:moveTo>
                <a:lnTo>
                  <a:pt x="64664" y="69447"/>
                </a:lnTo>
                <a:cubicBezTo>
                  <a:pt x="62928" y="77748"/>
                  <a:pt x="60007" y="85755"/>
                  <a:pt x="55990" y="93224"/>
                </a:cubicBezTo>
                <a:cubicBezTo>
                  <a:pt x="54562" y="95881"/>
                  <a:pt x="51250" y="96878"/>
                  <a:pt x="48593" y="95450"/>
                </a:cubicBezTo>
                <a:cubicBezTo>
                  <a:pt x="47649" y="94942"/>
                  <a:pt x="46875" y="94168"/>
                  <a:pt x="46367" y="93224"/>
                </a:cubicBezTo>
                <a:cubicBezTo>
                  <a:pt x="42351" y="85755"/>
                  <a:pt x="39429" y="77748"/>
                  <a:pt x="37694" y="69447"/>
                </a:cubicBezTo>
                <a:close/>
                <a:moveTo>
                  <a:pt x="69412" y="69447"/>
                </a:moveTo>
                <a:lnTo>
                  <a:pt x="94043" y="69447"/>
                </a:lnTo>
                <a:cubicBezTo>
                  <a:pt x="87883" y="84041"/>
                  <a:pt x="74721" y="94499"/>
                  <a:pt x="59112" y="97199"/>
                </a:cubicBezTo>
                <a:cubicBezTo>
                  <a:pt x="64004" y="88558"/>
                  <a:pt x="67482" y="79188"/>
                  <a:pt x="69412" y="69447"/>
                </a:cubicBezTo>
                <a:close/>
              </a:path>
            </a:pathLst>
          </a:custGeom>
          <a:solidFill>
            <a:schemeClr val="bg1"/>
          </a:solidFill>
          <a:ln w="8792" cap="flat">
            <a:noFill/>
            <a:prstDash val="solid"/>
            <a:miter/>
          </a:ln>
        </p:spPr>
        <p:txBody>
          <a:bodyPr rtlCol="0" anchor="ctr"/>
          <a:lstStyle/>
          <a:p>
            <a:pPr algn="r" rtl="1">
              <a:spcBef>
                <a:spcPts val="600"/>
              </a:spcBef>
            </a:pPr>
            <a:endParaRPr lang="en-US" dirty="0">
              <a:solidFill>
                <a:prstClr val="black"/>
              </a:solidFill>
              <a:latin typeface="Segoe UI Semilight" panose="020B0402040204020203" pitchFamily="34" charset="0"/>
              <a:cs typeface="Segoe UI Semilight" panose="020B0402040204020203" pitchFamily="34" charset="0"/>
            </a:endParaRPr>
          </a:p>
        </p:txBody>
      </p:sp>
      <p:sp>
        <p:nvSpPr>
          <p:cNvPr id="121" name="Graphic 133" descr="paper airplane icon">
            <a:extLst>
              <a:ext uri="{FF2B5EF4-FFF2-40B4-BE49-F238E27FC236}">
                <a16:creationId xmlns:a16="http://schemas.microsoft.com/office/drawing/2014/main" xmlns="" id="{7B7F1B88-6AF5-4E98-A04A-CE6922600DD7}"/>
              </a:ext>
              <a:ext uri="{C183D7F6-B498-43B3-948B-1728B52AA6E4}">
                <adec:decorative xmlns:adec="http://schemas.microsoft.com/office/drawing/2017/decorative" xmlns="" val="0"/>
              </a:ext>
            </a:extLst>
          </p:cNvPr>
          <p:cNvSpPr/>
          <p:nvPr/>
        </p:nvSpPr>
        <p:spPr>
          <a:xfrm>
            <a:off x="3503142" y="8480810"/>
            <a:ext cx="351767" cy="263825"/>
          </a:xfrm>
          <a:custGeom>
            <a:avLst/>
            <a:gdLst>
              <a:gd name="connsiteX0" fmla="*/ 445994 w 457200"/>
              <a:gd name="connsiteY0" fmla="*/ 285 h 342900"/>
              <a:gd name="connsiteX1" fmla="*/ 445994 w 457200"/>
              <a:gd name="connsiteY1" fmla="*/ 285 h 342900"/>
              <a:gd name="connsiteX2" fmla="*/ 224 w 457200"/>
              <a:gd name="connsiteY2" fmla="*/ 130777 h 342900"/>
              <a:gd name="connsiteX3" fmla="*/ 91664 w 457200"/>
              <a:gd name="connsiteY3" fmla="*/ 199357 h 342900"/>
              <a:gd name="connsiteX4" fmla="*/ 122144 w 457200"/>
              <a:gd name="connsiteY4" fmla="*/ 335565 h 342900"/>
              <a:gd name="connsiteX5" fmla="*/ 122144 w 457200"/>
              <a:gd name="connsiteY5" fmla="*/ 336517 h 342900"/>
              <a:gd name="connsiteX6" fmla="*/ 123097 w 457200"/>
              <a:gd name="connsiteY6" fmla="*/ 338422 h 342900"/>
              <a:gd name="connsiteX7" fmla="*/ 124049 w 457200"/>
              <a:gd name="connsiteY7" fmla="*/ 339375 h 342900"/>
              <a:gd name="connsiteX8" fmla="*/ 125002 w 457200"/>
              <a:gd name="connsiteY8" fmla="*/ 340327 h 342900"/>
              <a:gd name="connsiteX9" fmla="*/ 125954 w 457200"/>
              <a:gd name="connsiteY9" fmla="*/ 341280 h 342900"/>
              <a:gd name="connsiteX10" fmla="*/ 126907 w 457200"/>
              <a:gd name="connsiteY10" fmla="*/ 342232 h 342900"/>
              <a:gd name="connsiteX11" fmla="*/ 127859 w 457200"/>
              <a:gd name="connsiteY11" fmla="*/ 342232 h 342900"/>
              <a:gd name="connsiteX12" fmla="*/ 128812 w 457200"/>
              <a:gd name="connsiteY12" fmla="*/ 342232 h 342900"/>
              <a:gd name="connsiteX13" fmla="*/ 131669 w 457200"/>
              <a:gd name="connsiteY13" fmla="*/ 343185 h 342900"/>
              <a:gd name="connsiteX14" fmla="*/ 131669 w 457200"/>
              <a:gd name="connsiteY14" fmla="*/ 343185 h 342900"/>
              <a:gd name="connsiteX15" fmla="*/ 131669 w 457200"/>
              <a:gd name="connsiteY15" fmla="*/ 343185 h 342900"/>
              <a:gd name="connsiteX16" fmla="*/ 131669 w 457200"/>
              <a:gd name="connsiteY16" fmla="*/ 343185 h 342900"/>
              <a:gd name="connsiteX17" fmla="*/ 134527 w 457200"/>
              <a:gd name="connsiteY17" fmla="*/ 342232 h 342900"/>
              <a:gd name="connsiteX18" fmla="*/ 135479 w 457200"/>
              <a:gd name="connsiteY18" fmla="*/ 342232 h 342900"/>
              <a:gd name="connsiteX19" fmla="*/ 137384 w 457200"/>
              <a:gd name="connsiteY19" fmla="*/ 340327 h 342900"/>
              <a:gd name="connsiteX20" fmla="*/ 137384 w 457200"/>
              <a:gd name="connsiteY20" fmla="*/ 340327 h 342900"/>
              <a:gd name="connsiteX21" fmla="*/ 204059 w 457200"/>
              <a:gd name="connsiteY21" fmla="*/ 275557 h 342900"/>
              <a:gd name="connsiteX22" fmla="*/ 315502 w 457200"/>
              <a:gd name="connsiteY22" fmla="*/ 337470 h 342900"/>
              <a:gd name="connsiteX23" fmla="*/ 457424 w 457200"/>
              <a:gd name="connsiteY23" fmla="*/ 9810 h 342900"/>
              <a:gd name="connsiteX24" fmla="*/ 445994 w 457200"/>
              <a:gd name="connsiteY24" fmla="*/ 285 h 342900"/>
              <a:gd name="connsiteX25" fmla="*/ 32609 w 457200"/>
              <a:gd name="connsiteY25" fmla="*/ 135540 h 342900"/>
              <a:gd name="connsiteX26" fmla="*/ 365984 w 457200"/>
              <a:gd name="connsiteY26" fmla="*/ 42195 h 342900"/>
              <a:gd name="connsiteX27" fmla="*/ 101189 w 457200"/>
              <a:gd name="connsiteY27" fmla="*/ 182212 h 342900"/>
              <a:gd name="connsiteX28" fmla="*/ 32609 w 457200"/>
              <a:gd name="connsiteY28" fmla="*/ 135540 h 342900"/>
              <a:gd name="connsiteX29" fmla="*/ 130717 w 457200"/>
              <a:gd name="connsiteY29" fmla="*/ 286035 h 342900"/>
              <a:gd name="connsiteX30" fmla="*/ 114524 w 457200"/>
              <a:gd name="connsiteY30" fmla="*/ 214597 h 342900"/>
              <a:gd name="connsiteX31" fmla="*/ 140242 w 457200"/>
              <a:gd name="connsiteY31" fmla="*/ 231742 h 342900"/>
              <a:gd name="connsiteX32" fmla="*/ 130717 w 457200"/>
              <a:gd name="connsiteY32" fmla="*/ 286035 h 342900"/>
              <a:gd name="connsiteX33" fmla="*/ 119287 w 457200"/>
              <a:gd name="connsiteY33" fmla="*/ 194595 h 342900"/>
              <a:gd name="connsiteX34" fmla="*/ 203107 w 457200"/>
              <a:gd name="connsiteY34" fmla="*/ 149827 h 342900"/>
              <a:gd name="connsiteX35" fmla="*/ 338362 w 457200"/>
              <a:gd name="connsiteY35" fmla="*/ 78390 h 342900"/>
              <a:gd name="connsiteX36" fmla="*/ 151672 w 457200"/>
              <a:gd name="connsiteY36" fmla="*/ 216502 h 342900"/>
              <a:gd name="connsiteX37" fmla="*/ 119287 w 457200"/>
              <a:gd name="connsiteY37" fmla="*/ 194595 h 342900"/>
              <a:gd name="connsiteX38" fmla="*/ 146909 w 457200"/>
              <a:gd name="connsiteY38" fmla="*/ 306037 h 342900"/>
              <a:gd name="connsiteX39" fmla="*/ 158339 w 457200"/>
              <a:gd name="connsiteY39" fmla="*/ 244125 h 342900"/>
              <a:gd name="connsiteX40" fmla="*/ 189772 w 457200"/>
              <a:gd name="connsiteY40" fmla="*/ 265080 h 342900"/>
              <a:gd name="connsiteX41" fmla="*/ 146909 w 457200"/>
              <a:gd name="connsiteY41" fmla="*/ 306037 h 342900"/>
              <a:gd name="connsiteX42" fmla="*/ 304072 w 457200"/>
              <a:gd name="connsiteY42" fmla="*/ 319372 h 342900"/>
              <a:gd name="connsiteX43" fmla="*/ 167864 w 457200"/>
              <a:gd name="connsiteY43" fmla="*/ 227932 h 342900"/>
              <a:gd name="connsiteX44" fmla="*/ 425039 w 457200"/>
              <a:gd name="connsiteY44" fmla="*/ 38385 h 342900"/>
              <a:gd name="connsiteX45" fmla="*/ 304072 w 457200"/>
              <a:gd name="connsiteY45" fmla="*/ 319372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57200" h="342900">
                <a:moveTo>
                  <a:pt x="445994" y="285"/>
                </a:moveTo>
                <a:cubicBezTo>
                  <a:pt x="445994" y="285"/>
                  <a:pt x="445994" y="285"/>
                  <a:pt x="445994" y="285"/>
                </a:cubicBezTo>
                <a:cubicBezTo>
                  <a:pt x="-11206" y="130777"/>
                  <a:pt x="2129" y="119347"/>
                  <a:pt x="224" y="130777"/>
                </a:cubicBezTo>
                <a:cubicBezTo>
                  <a:pt x="-1681" y="142207"/>
                  <a:pt x="6892" y="139350"/>
                  <a:pt x="91664" y="199357"/>
                </a:cubicBezTo>
                <a:lnTo>
                  <a:pt x="122144" y="335565"/>
                </a:lnTo>
                <a:cubicBezTo>
                  <a:pt x="122144" y="335565"/>
                  <a:pt x="122144" y="336517"/>
                  <a:pt x="122144" y="336517"/>
                </a:cubicBezTo>
                <a:cubicBezTo>
                  <a:pt x="122144" y="337470"/>
                  <a:pt x="122144" y="337470"/>
                  <a:pt x="123097" y="338422"/>
                </a:cubicBezTo>
                <a:cubicBezTo>
                  <a:pt x="123097" y="338422"/>
                  <a:pt x="124049" y="339375"/>
                  <a:pt x="124049" y="339375"/>
                </a:cubicBezTo>
                <a:cubicBezTo>
                  <a:pt x="124049" y="339375"/>
                  <a:pt x="125002" y="340327"/>
                  <a:pt x="125002" y="340327"/>
                </a:cubicBezTo>
                <a:cubicBezTo>
                  <a:pt x="125002" y="340327"/>
                  <a:pt x="125954" y="341280"/>
                  <a:pt x="125954" y="341280"/>
                </a:cubicBezTo>
                <a:cubicBezTo>
                  <a:pt x="125954" y="341280"/>
                  <a:pt x="125954" y="341280"/>
                  <a:pt x="126907" y="342232"/>
                </a:cubicBezTo>
                <a:cubicBezTo>
                  <a:pt x="126907" y="342232"/>
                  <a:pt x="127859" y="342232"/>
                  <a:pt x="127859" y="342232"/>
                </a:cubicBezTo>
                <a:cubicBezTo>
                  <a:pt x="127859" y="342232"/>
                  <a:pt x="128812" y="342232"/>
                  <a:pt x="128812" y="342232"/>
                </a:cubicBezTo>
                <a:cubicBezTo>
                  <a:pt x="129764" y="342232"/>
                  <a:pt x="130717" y="343185"/>
                  <a:pt x="131669" y="343185"/>
                </a:cubicBezTo>
                <a:cubicBezTo>
                  <a:pt x="131669" y="343185"/>
                  <a:pt x="131669" y="343185"/>
                  <a:pt x="131669" y="343185"/>
                </a:cubicBezTo>
                <a:cubicBezTo>
                  <a:pt x="131669" y="343185"/>
                  <a:pt x="131669" y="343185"/>
                  <a:pt x="131669" y="343185"/>
                </a:cubicBezTo>
                <a:cubicBezTo>
                  <a:pt x="131669" y="343185"/>
                  <a:pt x="131669" y="343185"/>
                  <a:pt x="131669" y="343185"/>
                </a:cubicBezTo>
                <a:cubicBezTo>
                  <a:pt x="132622" y="343185"/>
                  <a:pt x="133574" y="343185"/>
                  <a:pt x="134527" y="342232"/>
                </a:cubicBezTo>
                <a:cubicBezTo>
                  <a:pt x="134527" y="342232"/>
                  <a:pt x="134527" y="342232"/>
                  <a:pt x="135479" y="342232"/>
                </a:cubicBezTo>
                <a:cubicBezTo>
                  <a:pt x="136432" y="342232"/>
                  <a:pt x="137384" y="341280"/>
                  <a:pt x="137384" y="340327"/>
                </a:cubicBezTo>
                <a:cubicBezTo>
                  <a:pt x="137384" y="340327"/>
                  <a:pt x="137384" y="340327"/>
                  <a:pt x="137384" y="340327"/>
                </a:cubicBezTo>
                <a:lnTo>
                  <a:pt x="204059" y="275557"/>
                </a:lnTo>
                <a:cubicBezTo>
                  <a:pt x="293594" y="335565"/>
                  <a:pt x="308834" y="352710"/>
                  <a:pt x="315502" y="337470"/>
                </a:cubicBezTo>
                <a:cubicBezTo>
                  <a:pt x="460282" y="4095"/>
                  <a:pt x="457424" y="13620"/>
                  <a:pt x="457424" y="9810"/>
                </a:cubicBezTo>
                <a:cubicBezTo>
                  <a:pt x="457424" y="-2573"/>
                  <a:pt x="443137" y="285"/>
                  <a:pt x="445994" y="285"/>
                </a:cubicBezTo>
                <a:close/>
                <a:moveTo>
                  <a:pt x="32609" y="135540"/>
                </a:moveTo>
                <a:lnTo>
                  <a:pt x="365984" y="42195"/>
                </a:lnTo>
                <a:lnTo>
                  <a:pt x="101189" y="182212"/>
                </a:lnTo>
                <a:lnTo>
                  <a:pt x="32609" y="135540"/>
                </a:lnTo>
                <a:close/>
                <a:moveTo>
                  <a:pt x="130717" y="286035"/>
                </a:moveTo>
                <a:lnTo>
                  <a:pt x="114524" y="214597"/>
                </a:lnTo>
                <a:cubicBezTo>
                  <a:pt x="115477" y="215550"/>
                  <a:pt x="142147" y="232695"/>
                  <a:pt x="140242" y="231742"/>
                </a:cubicBezTo>
                <a:lnTo>
                  <a:pt x="130717" y="286035"/>
                </a:lnTo>
                <a:close/>
                <a:moveTo>
                  <a:pt x="119287" y="194595"/>
                </a:moveTo>
                <a:lnTo>
                  <a:pt x="203107" y="149827"/>
                </a:lnTo>
                <a:lnTo>
                  <a:pt x="338362" y="78390"/>
                </a:lnTo>
                <a:lnTo>
                  <a:pt x="151672" y="216502"/>
                </a:lnTo>
                <a:cubicBezTo>
                  <a:pt x="150719" y="215550"/>
                  <a:pt x="117382" y="192690"/>
                  <a:pt x="119287" y="194595"/>
                </a:cubicBezTo>
                <a:close/>
                <a:moveTo>
                  <a:pt x="146909" y="306037"/>
                </a:moveTo>
                <a:lnTo>
                  <a:pt x="158339" y="244125"/>
                </a:lnTo>
                <a:cubicBezTo>
                  <a:pt x="159292" y="245077"/>
                  <a:pt x="191677" y="266032"/>
                  <a:pt x="189772" y="265080"/>
                </a:cubicBezTo>
                <a:lnTo>
                  <a:pt x="146909" y="306037"/>
                </a:lnTo>
                <a:close/>
                <a:moveTo>
                  <a:pt x="304072" y="319372"/>
                </a:moveTo>
                <a:cubicBezTo>
                  <a:pt x="295499" y="313657"/>
                  <a:pt x="194534" y="245077"/>
                  <a:pt x="167864" y="227932"/>
                </a:cubicBezTo>
                <a:lnTo>
                  <a:pt x="425039" y="38385"/>
                </a:lnTo>
                <a:lnTo>
                  <a:pt x="304072" y="319372"/>
                </a:lnTo>
                <a:close/>
              </a:path>
            </a:pathLst>
          </a:custGeom>
          <a:solidFill>
            <a:schemeClr val="bg1"/>
          </a:solidFill>
          <a:ln w="9525" cap="flat">
            <a:noFill/>
            <a:prstDash val="solid"/>
            <a:miter/>
          </a:ln>
        </p:spPr>
        <p:txBody>
          <a:bodyPr rtlCol="0" anchor="ctr"/>
          <a:lstStyle/>
          <a:p>
            <a:pPr algn="r" rtl="1">
              <a:spcBef>
                <a:spcPts val="600"/>
              </a:spcBef>
            </a:pPr>
            <a:endParaRPr lang="en-US" dirty="0">
              <a:solidFill>
                <a:prstClr val="black"/>
              </a:solidFill>
              <a:latin typeface="Segoe UI Semilight" panose="020B0402040204020203" pitchFamily="34" charset="0"/>
              <a:cs typeface="Segoe UI Semilight" panose="020B0402040204020203" pitchFamily="34" charset="0"/>
            </a:endParaRPr>
          </a:p>
        </p:txBody>
      </p:sp>
      <p:grpSp>
        <p:nvGrpSpPr>
          <p:cNvPr id="122" name="Graphic 136" descr="telephone icon">
            <a:extLst>
              <a:ext uri="{FF2B5EF4-FFF2-40B4-BE49-F238E27FC236}">
                <a16:creationId xmlns:a16="http://schemas.microsoft.com/office/drawing/2014/main" xmlns="" id="{6BC18F1B-5B6E-4B7D-88A6-308756EDFBAF}"/>
              </a:ext>
              <a:ext uri="{C183D7F6-B498-43B3-948B-1728B52AA6E4}">
                <adec:decorative xmlns:adec="http://schemas.microsoft.com/office/drawing/2017/decorative" xmlns="" val="0"/>
              </a:ext>
            </a:extLst>
          </p:cNvPr>
          <p:cNvGrpSpPr/>
          <p:nvPr/>
        </p:nvGrpSpPr>
        <p:grpSpPr>
          <a:xfrm>
            <a:off x="3507883" y="8926591"/>
            <a:ext cx="351766" cy="351766"/>
            <a:chOff x="2971800" y="4114800"/>
            <a:chExt cx="914400" cy="914400"/>
          </a:xfrm>
          <a:solidFill>
            <a:schemeClr val="bg1"/>
          </a:solidFill>
        </p:grpSpPr>
        <p:sp>
          <p:nvSpPr>
            <p:cNvPr id="123" name="Freeform 138">
              <a:extLst>
                <a:ext uri="{FF2B5EF4-FFF2-40B4-BE49-F238E27FC236}">
                  <a16:creationId xmlns:a16="http://schemas.microsoft.com/office/drawing/2014/main" xmlns="" id="{8E708DF4-F17A-4BD7-876E-E36A396BECE5}"/>
                </a:ext>
              </a:extLst>
            </p:cNvPr>
            <p:cNvSpPr/>
            <p:nvPr/>
          </p:nvSpPr>
          <p:spPr>
            <a:xfrm>
              <a:off x="3235924" y="4226966"/>
              <a:ext cx="438150" cy="638175"/>
            </a:xfrm>
            <a:custGeom>
              <a:avLst/>
              <a:gdLst>
                <a:gd name="connsiteX0" fmla="*/ 158100 w 438150"/>
                <a:gd name="connsiteY0" fmla="*/ 643966 h 638175"/>
                <a:gd name="connsiteX1" fmla="*/ 125296 w 438150"/>
                <a:gd name="connsiteY1" fmla="*/ 636994 h 638175"/>
                <a:gd name="connsiteX2" fmla="*/ 68375 w 438150"/>
                <a:gd name="connsiteY2" fmla="*/ 611810 h 638175"/>
                <a:gd name="connsiteX3" fmla="*/ 51611 w 438150"/>
                <a:gd name="connsiteY3" fmla="*/ 243307 h 638175"/>
                <a:gd name="connsiteX4" fmla="*/ 298156 w 438150"/>
                <a:gd name="connsiteY4" fmla="*/ 0 h 638175"/>
                <a:gd name="connsiteX5" fmla="*/ 335380 w 438150"/>
                <a:gd name="connsiteY5" fmla="*/ 7582 h 638175"/>
                <a:gd name="connsiteX6" fmla="*/ 392301 w 438150"/>
                <a:gd name="connsiteY6" fmla="*/ 32766 h 638175"/>
                <a:gd name="connsiteX7" fmla="*/ 435240 w 438150"/>
                <a:gd name="connsiteY7" fmla="*/ 77762 h 638175"/>
                <a:gd name="connsiteX8" fmla="*/ 433830 w 438150"/>
                <a:gd name="connsiteY8" fmla="*/ 140018 h 638175"/>
                <a:gd name="connsiteX9" fmla="*/ 417104 w 438150"/>
                <a:gd name="connsiteY9" fmla="*/ 178003 h 638175"/>
                <a:gd name="connsiteX10" fmla="*/ 309929 w 438150"/>
                <a:gd name="connsiteY10" fmla="*/ 219532 h 638175"/>
                <a:gd name="connsiteX11" fmla="*/ 253007 w 438150"/>
                <a:gd name="connsiteY11" fmla="*/ 194386 h 638175"/>
                <a:gd name="connsiteX12" fmla="*/ 162520 w 438150"/>
                <a:gd name="connsiteY12" fmla="*/ 292265 h 638175"/>
                <a:gd name="connsiteX13" fmla="*/ 139317 w 438150"/>
                <a:gd name="connsiteY13" fmla="*/ 386067 h 638175"/>
                <a:gd name="connsiteX14" fmla="*/ 151014 w 438150"/>
                <a:gd name="connsiteY14" fmla="*/ 425082 h 638175"/>
                <a:gd name="connsiteX15" fmla="*/ 207935 w 438150"/>
                <a:gd name="connsiteY15" fmla="*/ 450190 h 638175"/>
                <a:gd name="connsiteX16" fmla="*/ 249426 w 438150"/>
                <a:gd name="connsiteY16" fmla="*/ 557403 h 638175"/>
                <a:gd name="connsiteX17" fmla="*/ 232700 w 438150"/>
                <a:gd name="connsiteY17" fmla="*/ 595313 h 638175"/>
                <a:gd name="connsiteX18" fmla="*/ 158100 w 438150"/>
                <a:gd name="connsiteY18" fmla="*/ 643966 h 638175"/>
                <a:gd name="connsiteX19" fmla="*/ 298118 w 438150"/>
                <a:gd name="connsiteY19" fmla="*/ 38100 h 638175"/>
                <a:gd name="connsiteX20" fmla="*/ 86434 w 438150"/>
                <a:gd name="connsiteY20" fmla="*/ 258699 h 638175"/>
                <a:gd name="connsiteX21" fmla="*/ 83729 w 438150"/>
                <a:gd name="connsiteY21" fmla="*/ 576948 h 638175"/>
                <a:gd name="connsiteX22" fmla="*/ 140651 w 438150"/>
                <a:gd name="connsiteY22" fmla="*/ 602132 h 638175"/>
                <a:gd name="connsiteX23" fmla="*/ 197610 w 438150"/>
                <a:gd name="connsiteY23" fmla="*/ 580073 h 638175"/>
                <a:gd name="connsiteX24" fmla="*/ 214336 w 438150"/>
                <a:gd name="connsiteY24" fmla="*/ 542125 h 638175"/>
                <a:gd name="connsiteX25" fmla="*/ 192238 w 438150"/>
                <a:gd name="connsiteY25" fmla="*/ 485127 h 638175"/>
                <a:gd name="connsiteX26" fmla="*/ 135355 w 438150"/>
                <a:gd name="connsiteY26" fmla="*/ 460019 h 638175"/>
                <a:gd name="connsiteX27" fmla="*/ 100950 w 438150"/>
                <a:gd name="connsiteY27" fmla="*/ 385686 h 638175"/>
                <a:gd name="connsiteX28" fmla="*/ 127392 w 438150"/>
                <a:gd name="connsiteY28" fmla="*/ 276949 h 638175"/>
                <a:gd name="connsiteX29" fmla="*/ 248740 w 438150"/>
                <a:gd name="connsiteY29" fmla="*/ 155524 h 638175"/>
                <a:gd name="connsiteX30" fmla="*/ 268209 w 438150"/>
                <a:gd name="connsiteY30" fmla="*/ 159563 h 638175"/>
                <a:gd name="connsiteX31" fmla="*/ 325093 w 438150"/>
                <a:gd name="connsiteY31" fmla="*/ 184709 h 638175"/>
                <a:gd name="connsiteX32" fmla="*/ 382052 w 438150"/>
                <a:gd name="connsiteY32" fmla="*/ 162649 h 638175"/>
                <a:gd name="connsiteX33" fmla="*/ 398816 w 438150"/>
                <a:gd name="connsiteY33" fmla="*/ 124625 h 638175"/>
                <a:gd name="connsiteX34" fmla="*/ 399616 w 438150"/>
                <a:gd name="connsiteY34" fmla="*/ 91592 h 638175"/>
                <a:gd name="connsiteX35" fmla="*/ 376794 w 438150"/>
                <a:gd name="connsiteY35" fmla="*/ 67704 h 638175"/>
                <a:gd name="connsiteX36" fmla="*/ 319873 w 438150"/>
                <a:gd name="connsiteY36" fmla="*/ 42558 h 638175"/>
                <a:gd name="connsiteX37" fmla="*/ 298118 w 438150"/>
                <a:gd name="connsiteY37" fmla="*/ 3810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38150" h="638175">
                  <a:moveTo>
                    <a:pt x="158100" y="643966"/>
                  </a:moveTo>
                  <a:cubicBezTo>
                    <a:pt x="146785" y="643966"/>
                    <a:pt x="135736" y="641566"/>
                    <a:pt x="125296" y="636994"/>
                  </a:cubicBezTo>
                  <a:lnTo>
                    <a:pt x="68375" y="611810"/>
                  </a:lnTo>
                  <a:cubicBezTo>
                    <a:pt x="-15864" y="574510"/>
                    <a:pt x="-23218" y="412661"/>
                    <a:pt x="51611" y="243307"/>
                  </a:cubicBezTo>
                  <a:cubicBezTo>
                    <a:pt x="114933" y="100051"/>
                    <a:pt x="216279" y="0"/>
                    <a:pt x="298156" y="0"/>
                  </a:cubicBezTo>
                  <a:cubicBezTo>
                    <a:pt x="311339" y="0"/>
                    <a:pt x="323912" y="2477"/>
                    <a:pt x="335380" y="7582"/>
                  </a:cubicBezTo>
                  <a:lnTo>
                    <a:pt x="392301" y="32766"/>
                  </a:lnTo>
                  <a:cubicBezTo>
                    <a:pt x="412151" y="41529"/>
                    <a:pt x="427429" y="57531"/>
                    <a:pt x="435240" y="77762"/>
                  </a:cubicBezTo>
                  <a:cubicBezTo>
                    <a:pt x="443126" y="98031"/>
                    <a:pt x="442555" y="120091"/>
                    <a:pt x="433830" y="140018"/>
                  </a:cubicBezTo>
                  <a:lnTo>
                    <a:pt x="417104" y="178003"/>
                  </a:lnTo>
                  <a:cubicBezTo>
                    <a:pt x="399502" y="217818"/>
                    <a:pt x="349972" y="237134"/>
                    <a:pt x="309929" y="219532"/>
                  </a:cubicBezTo>
                  <a:lnTo>
                    <a:pt x="253007" y="194386"/>
                  </a:lnTo>
                  <a:cubicBezTo>
                    <a:pt x="238491" y="187909"/>
                    <a:pt x="194867" y="218999"/>
                    <a:pt x="162520" y="292265"/>
                  </a:cubicBezTo>
                  <a:cubicBezTo>
                    <a:pt x="148080" y="324917"/>
                    <a:pt x="139584" y="359131"/>
                    <a:pt x="139317" y="386067"/>
                  </a:cubicBezTo>
                  <a:cubicBezTo>
                    <a:pt x="139050" y="409385"/>
                    <a:pt x="144994" y="422491"/>
                    <a:pt x="151014" y="425082"/>
                  </a:cubicBezTo>
                  <a:lnTo>
                    <a:pt x="207935" y="450190"/>
                  </a:lnTo>
                  <a:cubicBezTo>
                    <a:pt x="248931" y="468440"/>
                    <a:pt x="267524" y="516446"/>
                    <a:pt x="249426" y="557403"/>
                  </a:cubicBezTo>
                  <a:lnTo>
                    <a:pt x="232700" y="595313"/>
                  </a:lnTo>
                  <a:cubicBezTo>
                    <a:pt x="219479" y="624916"/>
                    <a:pt x="190295" y="643966"/>
                    <a:pt x="158100" y="643966"/>
                  </a:cubicBezTo>
                  <a:close/>
                  <a:moveTo>
                    <a:pt x="298118" y="38100"/>
                  </a:moveTo>
                  <a:cubicBezTo>
                    <a:pt x="233043" y="38100"/>
                    <a:pt x="142022" y="132893"/>
                    <a:pt x="86434" y="258699"/>
                  </a:cubicBezTo>
                  <a:cubicBezTo>
                    <a:pt x="15797" y="418490"/>
                    <a:pt x="28027" y="552298"/>
                    <a:pt x="83729" y="576948"/>
                  </a:cubicBezTo>
                  <a:lnTo>
                    <a:pt x="140651" y="602132"/>
                  </a:lnTo>
                  <a:cubicBezTo>
                    <a:pt x="162025" y="611581"/>
                    <a:pt x="188276" y="601256"/>
                    <a:pt x="197610" y="580073"/>
                  </a:cubicBezTo>
                  <a:lnTo>
                    <a:pt x="214336" y="542125"/>
                  </a:lnTo>
                  <a:cubicBezTo>
                    <a:pt x="223937" y="520370"/>
                    <a:pt x="214069" y="494843"/>
                    <a:pt x="192238" y="485127"/>
                  </a:cubicBezTo>
                  <a:lnTo>
                    <a:pt x="135355" y="460019"/>
                  </a:lnTo>
                  <a:cubicBezTo>
                    <a:pt x="112723" y="450037"/>
                    <a:pt x="100493" y="423634"/>
                    <a:pt x="100950" y="385686"/>
                  </a:cubicBezTo>
                  <a:cubicBezTo>
                    <a:pt x="101331" y="353263"/>
                    <a:pt x="110704" y="314706"/>
                    <a:pt x="127392" y="276949"/>
                  </a:cubicBezTo>
                  <a:cubicBezTo>
                    <a:pt x="154100" y="216522"/>
                    <a:pt x="201992" y="155524"/>
                    <a:pt x="248740" y="155524"/>
                  </a:cubicBezTo>
                  <a:cubicBezTo>
                    <a:pt x="255636" y="155524"/>
                    <a:pt x="262190" y="156896"/>
                    <a:pt x="268209" y="159563"/>
                  </a:cubicBezTo>
                  <a:lnTo>
                    <a:pt x="325093" y="184709"/>
                  </a:lnTo>
                  <a:cubicBezTo>
                    <a:pt x="346505" y="194234"/>
                    <a:pt x="372718" y="183833"/>
                    <a:pt x="382052" y="162649"/>
                  </a:cubicBezTo>
                  <a:lnTo>
                    <a:pt x="398816" y="124625"/>
                  </a:lnTo>
                  <a:cubicBezTo>
                    <a:pt x="403502" y="114071"/>
                    <a:pt x="403807" y="102337"/>
                    <a:pt x="399616" y="91592"/>
                  </a:cubicBezTo>
                  <a:cubicBezTo>
                    <a:pt x="395540" y="80810"/>
                    <a:pt x="387424" y="72352"/>
                    <a:pt x="376794" y="67704"/>
                  </a:cubicBezTo>
                  <a:lnTo>
                    <a:pt x="319873" y="42558"/>
                  </a:lnTo>
                  <a:cubicBezTo>
                    <a:pt x="313320" y="39548"/>
                    <a:pt x="305966" y="38100"/>
                    <a:pt x="298118" y="38100"/>
                  </a:cubicBezTo>
                  <a:close/>
                </a:path>
              </a:pathLst>
            </a:custGeom>
            <a:grpFill/>
            <a:ln w="9525" cap="flat">
              <a:noFill/>
              <a:prstDash val="solid"/>
              <a:miter/>
            </a:ln>
          </p:spPr>
          <p:txBody>
            <a:bodyPr rtlCol="0" anchor="ctr"/>
            <a:lstStyle/>
            <a:p>
              <a:pPr algn="r" rtl="1">
                <a:spcBef>
                  <a:spcPts val="600"/>
                </a:spcBef>
              </a:pPr>
              <a:endParaRPr lang="en-US" dirty="0">
                <a:solidFill>
                  <a:prstClr val="black"/>
                </a:solidFill>
                <a:latin typeface="Segoe UI Semilight" panose="020B0402040204020203" pitchFamily="34" charset="0"/>
                <a:cs typeface="Segoe UI Semilight" panose="020B0402040204020203" pitchFamily="34" charset="0"/>
              </a:endParaRPr>
            </a:p>
          </p:txBody>
        </p:sp>
        <p:sp>
          <p:nvSpPr>
            <p:cNvPr id="124" name="Freeform 139">
              <a:extLst>
                <a:ext uri="{FF2B5EF4-FFF2-40B4-BE49-F238E27FC236}">
                  <a16:creationId xmlns:a16="http://schemas.microsoft.com/office/drawing/2014/main" xmlns="" id="{677BE3E6-6F50-4EB0-A248-73395DF544FF}"/>
                </a:ext>
              </a:extLst>
            </p:cNvPr>
            <p:cNvSpPr/>
            <p:nvPr/>
          </p:nvSpPr>
          <p:spPr>
            <a:xfrm>
              <a:off x="2971800" y="4114800"/>
              <a:ext cx="914400" cy="904875"/>
            </a:xfrm>
            <a:custGeom>
              <a:avLst/>
              <a:gdLst>
                <a:gd name="connsiteX0" fmla="*/ 457162 w 914400"/>
                <a:gd name="connsiteY0" fmla="*/ 914400 h 904875"/>
                <a:gd name="connsiteX1" fmla="*/ 319964 w 914400"/>
                <a:gd name="connsiteY1" fmla="*/ 865670 h 904875"/>
                <a:gd name="connsiteX2" fmla="*/ 349949 w 914400"/>
                <a:gd name="connsiteY2" fmla="*/ 718566 h 904875"/>
                <a:gd name="connsiteX3" fmla="*/ 353416 w 914400"/>
                <a:gd name="connsiteY3" fmla="*/ 712394 h 904875"/>
                <a:gd name="connsiteX4" fmla="*/ 379324 w 914400"/>
                <a:gd name="connsiteY4" fmla="*/ 705040 h 904875"/>
                <a:gd name="connsiteX5" fmla="*/ 386715 w 914400"/>
                <a:gd name="connsiteY5" fmla="*/ 730949 h 904875"/>
                <a:gd name="connsiteX6" fmla="*/ 383210 w 914400"/>
                <a:gd name="connsiteY6" fmla="*/ 737273 h 904875"/>
                <a:gd name="connsiteX7" fmla="*/ 352844 w 914400"/>
                <a:gd name="connsiteY7" fmla="*/ 846468 h 904875"/>
                <a:gd name="connsiteX8" fmla="*/ 457162 w 914400"/>
                <a:gd name="connsiteY8" fmla="*/ 876300 h 904875"/>
                <a:gd name="connsiteX9" fmla="*/ 876262 w 914400"/>
                <a:gd name="connsiteY9" fmla="*/ 457200 h 904875"/>
                <a:gd name="connsiteX10" fmla="*/ 457162 w 914400"/>
                <a:gd name="connsiteY10" fmla="*/ 38100 h 904875"/>
                <a:gd name="connsiteX11" fmla="*/ 38062 w 914400"/>
                <a:gd name="connsiteY11" fmla="*/ 457200 h 904875"/>
                <a:gd name="connsiteX12" fmla="*/ 180899 w 914400"/>
                <a:gd name="connsiteY12" fmla="*/ 772325 h 904875"/>
                <a:gd name="connsiteX13" fmla="*/ 182651 w 914400"/>
                <a:gd name="connsiteY13" fmla="*/ 799262 h 904875"/>
                <a:gd name="connsiteX14" fmla="*/ 155753 w 914400"/>
                <a:gd name="connsiteY14" fmla="*/ 800976 h 904875"/>
                <a:gd name="connsiteX15" fmla="*/ 0 w 914400"/>
                <a:gd name="connsiteY15" fmla="*/ 457200 h 904875"/>
                <a:gd name="connsiteX16" fmla="*/ 457200 w 914400"/>
                <a:gd name="connsiteY16" fmla="*/ 0 h 904875"/>
                <a:gd name="connsiteX17" fmla="*/ 914400 w 914400"/>
                <a:gd name="connsiteY17" fmla="*/ 457200 h 904875"/>
                <a:gd name="connsiteX18" fmla="*/ 457162 w 914400"/>
                <a:gd name="connsiteY18" fmla="*/ 91440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4400" h="904875">
                  <a:moveTo>
                    <a:pt x="457162" y="914400"/>
                  </a:moveTo>
                  <a:cubicBezTo>
                    <a:pt x="384124" y="914400"/>
                    <a:pt x="339242" y="898436"/>
                    <a:pt x="319964" y="865670"/>
                  </a:cubicBezTo>
                  <a:cubicBezTo>
                    <a:pt x="293218" y="820064"/>
                    <a:pt x="326022" y="761429"/>
                    <a:pt x="349949" y="718566"/>
                  </a:cubicBezTo>
                  <a:lnTo>
                    <a:pt x="353416" y="712394"/>
                  </a:lnTo>
                  <a:cubicBezTo>
                    <a:pt x="358521" y="703212"/>
                    <a:pt x="370103" y="699821"/>
                    <a:pt x="379324" y="705040"/>
                  </a:cubicBezTo>
                  <a:cubicBezTo>
                    <a:pt x="388544" y="710184"/>
                    <a:pt x="391859" y="721728"/>
                    <a:pt x="386715" y="730949"/>
                  </a:cubicBezTo>
                  <a:lnTo>
                    <a:pt x="383210" y="737273"/>
                  </a:lnTo>
                  <a:cubicBezTo>
                    <a:pt x="364884" y="770077"/>
                    <a:pt x="337147" y="819722"/>
                    <a:pt x="352844" y="846468"/>
                  </a:cubicBezTo>
                  <a:cubicBezTo>
                    <a:pt x="364350" y="865975"/>
                    <a:pt x="400431" y="876300"/>
                    <a:pt x="457162" y="876300"/>
                  </a:cubicBezTo>
                  <a:cubicBezTo>
                    <a:pt x="688238" y="876300"/>
                    <a:pt x="876262" y="688238"/>
                    <a:pt x="876262" y="457200"/>
                  </a:cubicBezTo>
                  <a:cubicBezTo>
                    <a:pt x="876262" y="226162"/>
                    <a:pt x="688238" y="38100"/>
                    <a:pt x="457162" y="38100"/>
                  </a:cubicBezTo>
                  <a:cubicBezTo>
                    <a:pt x="226085" y="38100"/>
                    <a:pt x="38062" y="226162"/>
                    <a:pt x="38062" y="457200"/>
                  </a:cubicBezTo>
                  <a:cubicBezTo>
                    <a:pt x="38062" y="577863"/>
                    <a:pt x="90107" y="692810"/>
                    <a:pt x="180899" y="772325"/>
                  </a:cubicBezTo>
                  <a:cubicBezTo>
                    <a:pt x="188824" y="779336"/>
                    <a:pt x="189586" y="791299"/>
                    <a:pt x="182651" y="799262"/>
                  </a:cubicBezTo>
                  <a:cubicBezTo>
                    <a:pt x="175679" y="807149"/>
                    <a:pt x="163640" y="807949"/>
                    <a:pt x="155753" y="800976"/>
                  </a:cubicBezTo>
                  <a:cubicBezTo>
                    <a:pt x="56769" y="714108"/>
                    <a:pt x="0" y="588797"/>
                    <a:pt x="0" y="457200"/>
                  </a:cubicBezTo>
                  <a:cubicBezTo>
                    <a:pt x="0" y="205130"/>
                    <a:pt x="205092" y="0"/>
                    <a:pt x="457200" y="0"/>
                  </a:cubicBezTo>
                  <a:cubicBezTo>
                    <a:pt x="709308" y="0"/>
                    <a:pt x="914400" y="205130"/>
                    <a:pt x="914400" y="457200"/>
                  </a:cubicBezTo>
                  <a:cubicBezTo>
                    <a:pt x="914362" y="709308"/>
                    <a:pt x="709270" y="914400"/>
                    <a:pt x="457162" y="914400"/>
                  </a:cubicBezTo>
                  <a:close/>
                </a:path>
              </a:pathLst>
            </a:custGeom>
            <a:grpFill/>
            <a:ln w="9525" cap="flat">
              <a:noFill/>
              <a:prstDash val="solid"/>
              <a:miter/>
            </a:ln>
          </p:spPr>
          <p:txBody>
            <a:bodyPr rtlCol="0" anchor="ctr"/>
            <a:lstStyle/>
            <a:p>
              <a:pPr algn="r" rtl="1">
                <a:spcBef>
                  <a:spcPts val="600"/>
                </a:spcBef>
              </a:pPr>
              <a:endParaRPr lang="en-US" dirty="0">
                <a:solidFill>
                  <a:prstClr val="black"/>
                </a:solidFill>
                <a:latin typeface="Segoe UI Semilight" panose="020B0402040204020203" pitchFamily="34" charset="0"/>
                <a:cs typeface="Segoe UI Semilight" panose="020B0402040204020203" pitchFamily="34" charset="0"/>
              </a:endParaRPr>
            </a:p>
          </p:txBody>
        </p:sp>
      </p:grpSp>
      <p:cxnSp>
        <p:nvCxnSpPr>
          <p:cNvPr id="326" name="Straight Connector 325">
            <a:extLst>
              <a:ext uri="{FF2B5EF4-FFF2-40B4-BE49-F238E27FC236}">
                <a16:creationId xmlns:a16="http://schemas.microsoft.com/office/drawing/2014/main" xmlns="" id="{6068E215-0C3A-40AB-99A4-4979F9F8E013}"/>
              </a:ext>
              <a:ext uri="{C183D7F6-B498-43B3-948B-1728B52AA6E4}">
                <adec:decorative xmlns:adec="http://schemas.microsoft.com/office/drawing/2017/decorative" xmlns="" val="1"/>
              </a:ext>
            </a:extLst>
          </p:cNvPr>
          <p:cNvCxnSpPr>
            <a:cxnSpLocks/>
          </p:cNvCxnSpPr>
          <p:nvPr/>
        </p:nvCxnSpPr>
        <p:spPr>
          <a:xfrm>
            <a:off x="0" y="1833601"/>
            <a:ext cx="685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itle 42">
            <a:extLst>
              <a:ext uri="{FF2B5EF4-FFF2-40B4-BE49-F238E27FC236}">
                <a16:creationId xmlns:a16="http://schemas.microsoft.com/office/drawing/2014/main" xmlns="" id="{C67EB74C-8F2F-A044-84A9-F24E7442B2CD}"/>
              </a:ext>
            </a:extLst>
          </p:cNvPr>
          <p:cNvSpPr>
            <a:spLocks noGrp="1"/>
          </p:cNvSpPr>
          <p:nvPr>
            <p:ph type="title"/>
          </p:nvPr>
        </p:nvSpPr>
        <p:spPr>
          <a:xfrm>
            <a:off x="421665" y="192767"/>
            <a:ext cx="5131177" cy="535531"/>
          </a:xfrm>
        </p:spPr>
        <p:txBody>
          <a:bodyPr/>
          <a:lstStyle/>
          <a:p>
            <a:pPr algn="ctr" rtl="1">
              <a:spcBef>
                <a:spcPts val="600"/>
              </a:spcBef>
            </a:pPr>
            <a:r>
              <a:rPr lang="he-IL" b="1" dirty="0">
                <a:solidFill>
                  <a:schemeClr val="tx1"/>
                </a:solidFill>
                <a:latin typeface="Segoe UI Semilight" panose="020B0402040204020203" pitchFamily="34" charset="0"/>
                <a:cs typeface="Segoe UI Semilight" panose="020B0402040204020203" pitchFamily="34" charset="0"/>
              </a:rPr>
              <a:t/>
            </a:r>
            <a:br>
              <a:rPr lang="he-IL" b="1" dirty="0">
                <a:solidFill>
                  <a:schemeClr val="tx1"/>
                </a:solidFill>
                <a:latin typeface="Segoe UI Semilight" panose="020B0402040204020203" pitchFamily="34" charset="0"/>
                <a:cs typeface="Segoe UI Semilight" panose="020B0402040204020203" pitchFamily="34" charset="0"/>
              </a:rPr>
            </a:br>
            <a:r>
              <a:rPr lang="he-IL" b="1" dirty="0">
                <a:solidFill>
                  <a:schemeClr val="tx1"/>
                </a:solidFill>
                <a:latin typeface="Segoe UI Semilight" panose="020B0402040204020203" pitchFamily="34" charset="0"/>
                <a:cs typeface="Segoe UI Semilight" panose="020B0402040204020203" pitchFamily="34" charset="0"/>
              </a:rPr>
              <a:t>דפית מנהלות</a:t>
            </a:r>
            <a:endParaRPr lang="en-US" b="1" dirty="0">
              <a:solidFill>
                <a:schemeClr val="tx1"/>
              </a:solidFill>
              <a:latin typeface="Segoe UI Semilight" panose="020B0402040204020203" pitchFamily="34" charset="0"/>
              <a:cs typeface="Segoe UI Semilight" panose="020B0402040204020203" pitchFamily="34" charset="0"/>
            </a:endParaRPr>
          </a:p>
        </p:txBody>
      </p:sp>
      <p:sp>
        <p:nvSpPr>
          <p:cNvPr id="6" name="Text Placeholder 5">
            <a:extLst>
              <a:ext uri="{FF2B5EF4-FFF2-40B4-BE49-F238E27FC236}">
                <a16:creationId xmlns:a16="http://schemas.microsoft.com/office/drawing/2014/main" xmlns="" id="{D2EA7F60-6BA4-3F4B-91C2-5E533B193E54}"/>
              </a:ext>
            </a:extLst>
          </p:cNvPr>
          <p:cNvSpPr>
            <a:spLocks noGrp="1"/>
          </p:cNvSpPr>
          <p:nvPr>
            <p:ph type="body" sz="quarter" idx="11"/>
          </p:nvPr>
        </p:nvSpPr>
        <p:spPr>
          <a:xfrm>
            <a:off x="4576651" y="7837842"/>
            <a:ext cx="1844677" cy="262877"/>
          </a:xfrm>
        </p:spPr>
        <p:txBody>
          <a:bodyPr>
            <a:noAutofit/>
          </a:bodyPr>
          <a:lstStyle/>
          <a:p>
            <a:pPr algn="r" rtl="1">
              <a:spcBef>
                <a:spcPts val="600"/>
              </a:spcBef>
            </a:pPr>
            <a:r>
              <a:rPr lang="he-IL" sz="1800" b="1" u="sng" dirty="0">
                <a:solidFill>
                  <a:schemeClr val="tx1"/>
                </a:solidFill>
                <a:latin typeface="Segoe UI Semilight" panose="020B0402040204020203" pitchFamily="34" charset="0"/>
                <a:cs typeface="Segoe UI Semilight" panose="020B0402040204020203" pitchFamily="34" charset="0"/>
              </a:rPr>
              <a:t>מספרי טלפון</a:t>
            </a:r>
            <a:endParaRPr lang="en-US" sz="1800" b="1" u="sng" dirty="0">
              <a:solidFill>
                <a:schemeClr val="tx1"/>
              </a:solidFill>
              <a:latin typeface="Segoe UI Semilight" panose="020B0402040204020203" pitchFamily="34" charset="0"/>
              <a:cs typeface="Segoe UI Semilight" panose="020B0402040204020203" pitchFamily="34" charset="0"/>
            </a:endParaRPr>
          </a:p>
        </p:txBody>
      </p:sp>
      <p:sp>
        <p:nvSpPr>
          <p:cNvPr id="38" name="Text Placeholder 37">
            <a:extLst>
              <a:ext uri="{FF2B5EF4-FFF2-40B4-BE49-F238E27FC236}">
                <a16:creationId xmlns:a16="http://schemas.microsoft.com/office/drawing/2014/main" xmlns="" id="{8107B0D9-8EB1-4649-9A1C-970A6BC14188}"/>
              </a:ext>
            </a:extLst>
          </p:cNvPr>
          <p:cNvSpPr>
            <a:spLocks noGrp="1"/>
          </p:cNvSpPr>
          <p:nvPr>
            <p:ph type="body" sz="quarter" idx="29"/>
          </p:nvPr>
        </p:nvSpPr>
        <p:spPr>
          <a:xfrm>
            <a:off x="342599" y="1454966"/>
            <a:ext cx="2925613" cy="293251"/>
          </a:xfrm>
        </p:spPr>
        <p:txBody>
          <a:bodyPr>
            <a:noAutofit/>
          </a:bodyPr>
          <a:lstStyle/>
          <a:p>
            <a:pPr algn="ctr" rtl="1">
              <a:spcBef>
                <a:spcPts val="600"/>
              </a:spcBef>
            </a:pPr>
            <a:r>
              <a:rPr lang="he-IL" sz="2400" b="1" u="sng" dirty="0">
                <a:solidFill>
                  <a:schemeClr val="tx1"/>
                </a:solidFill>
                <a:latin typeface="Segoe UI Semilight" panose="020B0402040204020203" pitchFamily="34" charset="0"/>
                <a:cs typeface="Segoe UI Semilight" panose="020B0402040204020203" pitchFamily="34" charset="0"/>
              </a:rPr>
              <a:t>מנהלות</a:t>
            </a:r>
            <a:r>
              <a:rPr lang="en-US" sz="2400" b="1" u="sng" dirty="0">
                <a:solidFill>
                  <a:schemeClr val="tx1"/>
                </a:solidFill>
                <a:latin typeface="Segoe UI Semilight" panose="020B0402040204020203" pitchFamily="34" charset="0"/>
                <a:cs typeface="Segoe UI Semilight" panose="020B0402040204020203" pitchFamily="34" charset="0"/>
              </a:rPr>
              <a:t>  </a:t>
            </a:r>
            <a:r>
              <a:rPr lang="he-IL" sz="2400" b="1" u="sng" dirty="0">
                <a:solidFill>
                  <a:schemeClr val="tx1"/>
                </a:solidFill>
                <a:latin typeface="Segoe UI Semilight" panose="020B0402040204020203" pitchFamily="34" charset="0"/>
                <a:cs typeface="Segoe UI Semilight" panose="020B0402040204020203" pitchFamily="34" charset="0"/>
              </a:rPr>
              <a:t> - רכבים</a:t>
            </a:r>
            <a:endParaRPr lang="en-US" sz="2400" b="1" u="sng" dirty="0">
              <a:solidFill>
                <a:schemeClr val="tx1"/>
              </a:solidFill>
              <a:latin typeface="Segoe UI Semilight" panose="020B0402040204020203" pitchFamily="34" charset="0"/>
              <a:cs typeface="Segoe UI Semilight" panose="020B0402040204020203" pitchFamily="34" charset="0"/>
            </a:endParaRPr>
          </a:p>
        </p:txBody>
      </p:sp>
      <p:sp>
        <p:nvSpPr>
          <p:cNvPr id="32" name="Text Placeholder 31">
            <a:extLst>
              <a:ext uri="{FF2B5EF4-FFF2-40B4-BE49-F238E27FC236}">
                <a16:creationId xmlns:a16="http://schemas.microsoft.com/office/drawing/2014/main" xmlns="" id="{CD14C384-0761-5E4F-BFF8-FB821771317D}"/>
              </a:ext>
            </a:extLst>
          </p:cNvPr>
          <p:cNvSpPr>
            <a:spLocks noGrp="1"/>
          </p:cNvSpPr>
          <p:nvPr>
            <p:ph type="body" sz="quarter" idx="37"/>
          </p:nvPr>
        </p:nvSpPr>
        <p:spPr>
          <a:xfrm>
            <a:off x="2275320" y="8106796"/>
            <a:ext cx="4423845" cy="1618417"/>
          </a:xfrm>
        </p:spPr>
        <p:txBody>
          <a:bodyPr>
            <a:noAutofit/>
          </a:bodyPr>
          <a:lstStyle/>
          <a:p>
            <a:pPr algn="just" rtl="1">
              <a:spcBef>
                <a:spcPts val="600"/>
              </a:spcBef>
            </a:pPr>
            <a:r>
              <a:rPr lang="he-IL" sz="1600" dirty="0">
                <a:solidFill>
                  <a:schemeClr val="tx1"/>
                </a:solidFill>
                <a:latin typeface="Segoe UI Semilight" panose="020B0402040204020203" pitchFamily="34" charset="0"/>
                <a:cs typeface="Segoe UI Semilight" panose="020B0402040204020203" pitchFamily="34" charset="0"/>
              </a:rPr>
              <a:t>מספר טלפון בנצי – 0542074487</a:t>
            </a:r>
            <a:endParaRPr lang="en-US" sz="1600" dirty="0">
              <a:solidFill>
                <a:schemeClr val="tx1"/>
              </a:solidFill>
              <a:latin typeface="Segoe UI Semilight" panose="020B0402040204020203" pitchFamily="34" charset="0"/>
              <a:cs typeface="Segoe UI Semilight" panose="020B0402040204020203" pitchFamily="34" charset="0"/>
            </a:endParaRPr>
          </a:p>
          <a:p>
            <a:pPr algn="just" rtl="1">
              <a:spcBef>
                <a:spcPts val="600"/>
              </a:spcBef>
            </a:pPr>
            <a:r>
              <a:rPr lang="he-IL" sz="1600" dirty="0">
                <a:solidFill>
                  <a:schemeClr val="tx1"/>
                </a:solidFill>
                <a:latin typeface="Segoe UI Semilight" panose="020B0402040204020203" pitchFamily="34" charset="0"/>
                <a:cs typeface="Segoe UI Semilight" panose="020B0402040204020203" pitchFamily="34" charset="0"/>
              </a:rPr>
              <a:t>קב"ט בריסל - </a:t>
            </a:r>
            <a:r>
              <a:rPr lang="en-US" sz="1600" dirty="0">
                <a:solidFill>
                  <a:schemeClr val="tx1"/>
                </a:solidFill>
                <a:latin typeface="Segoe UI Semilight" panose="020B0402040204020203" pitchFamily="34" charset="0"/>
                <a:cs typeface="Segoe UI Semilight" panose="020B0402040204020203" pitchFamily="34" charset="0"/>
              </a:rPr>
              <a:t>+32475657175</a:t>
            </a:r>
          </a:p>
          <a:p>
            <a:pPr algn="just" rtl="1">
              <a:spcBef>
                <a:spcPts val="600"/>
              </a:spcBef>
            </a:pPr>
            <a:r>
              <a:rPr lang="he-IL" sz="1600" dirty="0">
                <a:solidFill>
                  <a:schemeClr val="tx1"/>
                </a:solidFill>
                <a:latin typeface="Segoe UI Semilight" panose="020B0402040204020203" pitchFamily="34" charset="0"/>
                <a:cs typeface="Segoe UI Semilight" panose="020B0402040204020203" pitchFamily="34" charset="0"/>
              </a:rPr>
              <a:t>קב"ט ברלין - </a:t>
            </a:r>
            <a:r>
              <a:rPr lang="en-US" sz="1600" dirty="0">
                <a:solidFill>
                  <a:schemeClr val="tx1"/>
                </a:solidFill>
                <a:latin typeface="Segoe UI Semilight" panose="020B0402040204020203" pitchFamily="34" charset="0"/>
                <a:cs typeface="Segoe UI Semilight" panose="020B0402040204020203" pitchFamily="34" charset="0"/>
              </a:rPr>
              <a:t>+49-1707582231</a:t>
            </a:r>
          </a:p>
          <a:p>
            <a:pPr algn="just" rtl="1">
              <a:spcBef>
                <a:spcPts val="600"/>
              </a:spcBef>
            </a:pPr>
            <a:r>
              <a:rPr lang="he-IL" sz="1600" dirty="0">
                <a:solidFill>
                  <a:schemeClr val="tx1"/>
                </a:solidFill>
                <a:latin typeface="Segoe UI Semilight" panose="020B0402040204020203" pitchFamily="34" charset="0"/>
                <a:cs typeface="Segoe UI Semilight" panose="020B0402040204020203" pitchFamily="34" charset="0"/>
              </a:rPr>
              <a:t>טום הופר - </a:t>
            </a:r>
            <a:r>
              <a:rPr lang="en-US" sz="1600" dirty="0">
                <a:solidFill>
                  <a:schemeClr val="tx1"/>
                </a:solidFill>
                <a:latin typeface="Segoe UI Semilight" panose="020B0402040204020203" pitchFamily="34" charset="0"/>
                <a:cs typeface="Segoe UI Semilight" panose="020B0402040204020203" pitchFamily="34" charset="0"/>
              </a:rPr>
              <a:t>+49-1711749516</a:t>
            </a:r>
          </a:p>
          <a:p>
            <a:pPr algn="just" rtl="1">
              <a:spcBef>
                <a:spcPts val="600"/>
              </a:spcBef>
            </a:pPr>
            <a:r>
              <a:rPr lang="he-IL" sz="1600" dirty="0">
                <a:solidFill>
                  <a:schemeClr val="tx1"/>
                </a:solidFill>
                <a:latin typeface="Segoe UI Semilight" panose="020B0402040204020203" pitchFamily="34" charset="0"/>
                <a:cs typeface="Segoe UI Semilight" panose="020B0402040204020203" pitchFamily="34" charset="0"/>
              </a:rPr>
              <a:t>חמ"ל קש"ח - </a:t>
            </a:r>
            <a:r>
              <a:rPr lang="en-US" sz="1600" dirty="0">
                <a:solidFill>
                  <a:schemeClr val="tx1"/>
                </a:solidFill>
                <a:latin typeface="Segoe UI Semilight" panose="020B0402040204020203" pitchFamily="34" charset="0"/>
                <a:cs typeface="Segoe UI Semilight" panose="020B0402040204020203" pitchFamily="34" charset="0"/>
              </a:rPr>
              <a:t>+972-37407500</a:t>
            </a:r>
          </a:p>
        </p:txBody>
      </p:sp>
      <p:sp>
        <p:nvSpPr>
          <p:cNvPr id="149" name="Text Placeholder 148">
            <a:extLst>
              <a:ext uri="{FF2B5EF4-FFF2-40B4-BE49-F238E27FC236}">
                <a16:creationId xmlns:a16="http://schemas.microsoft.com/office/drawing/2014/main" xmlns="" id="{A7504683-E4D4-0D48-919D-A3FCB64E43CA}"/>
              </a:ext>
            </a:extLst>
          </p:cNvPr>
          <p:cNvSpPr>
            <a:spLocks noGrp="1"/>
          </p:cNvSpPr>
          <p:nvPr>
            <p:ph type="body" sz="quarter" idx="59"/>
          </p:nvPr>
        </p:nvSpPr>
        <p:spPr>
          <a:xfrm>
            <a:off x="3873768" y="1442620"/>
            <a:ext cx="2662311" cy="300507"/>
          </a:xfrm>
        </p:spPr>
        <p:txBody>
          <a:bodyPr vert="horz" lIns="0" tIns="45720" rIns="0" bIns="45720" rtlCol="0" anchor="ctr">
            <a:noAutofit/>
          </a:bodyPr>
          <a:lstStyle/>
          <a:p>
            <a:pPr algn="ctr" rtl="1">
              <a:lnSpc>
                <a:spcPct val="110000"/>
              </a:lnSpc>
              <a:spcBef>
                <a:spcPts val="600"/>
              </a:spcBef>
            </a:pPr>
            <a:r>
              <a:rPr lang="he-IL" sz="2800" b="1" u="sng" dirty="0">
                <a:solidFill>
                  <a:schemeClr val="tx1"/>
                </a:solidFill>
                <a:latin typeface="Segoe UI Semilight" panose="020B0402040204020203" pitchFamily="34" charset="0"/>
                <a:cs typeface="Segoe UI Semilight" panose="020B0402040204020203" pitchFamily="34" charset="0"/>
              </a:rPr>
              <a:t>על המפה</a:t>
            </a:r>
            <a:endParaRPr lang="en-US" sz="2800" b="1" u="sng" dirty="0">
              <a:solidFill>
                <a:schemeClr val="tx1"/>
              </a:solidFill>
              <a:latin typeface="Segoe UI Semilight" panose="020B0402040204020203" pitchFamily="34" charset="0"/>
              <a:cs typeface="Segoe UI Semilight" panose="020B0402040204020203" pitchFamily="34" charset="0"/>
            </a:endParaRPr>
          </a:p>
        </p:txBody>
      </p:sp>
      <p:cxnSp>
        <p:nvCxnSpPr>
          <p:cNvPr id="152" name="Straight Arrow Connector 151">
            <a:extLst>
              <a:ext uri="{FF2B5EF4-FFF2-40B4-BE49-F238E27FC236}">
                <a16:creationId xmlns:a16="http://schemas.microsoft.com/office/drawing/2014/main" xmlns="" id="{4FE93959-4A6A-4B48-B3E2-6468FDE1ED2B}"/>
              </a:ext>
              <a:ext uri="{C183D7F6-B498-43B3-948B-1728B52AA6E4}">
                <adec:decorative xmlns:adec="http://schemas.microsoft.com/office/drawing/2017/decorative" xmlns="" val="1"/>
              </a:ext>
            </a:extLst>
          </p:cNvPr>
          <p:cNvCxnSpPr>
            <a:cxnSpLocks/>
          </p:cNvCxnSpPr>
          <p:nvPr/>
        </p:nvCxnSpPr>
        <p:spPr>
          <a:xfrm>
            <a:off x="-4630" y="2062194"/>
            <a:ext cx="291220" cy="1"/>
          </a:xfrm>
          <a:prstGeom prst="straightConnector1">
            <a:avLst/>
          </a:prstGeom>
          <a:ln w="127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xmlns="" id="{92D27F86-00CB-3644-8651-C1182ECB7E8E}"/>
              </a:ext>
              <a:ext uri="{C183D7F6-B498-43B3-948B-1728B52AA6E4}">
                <adec:decorative xmlns:adec="http://schemas.microsoft.com/office/drawing/2017/decorative" xmlns="" val="1"/>
              </a:ext>
            </a:extLst>
          </p:cNvPr>
          <p:cNvCxnSpPr>
            <a:cxnSpLocks/>
          </p:cNvCxnSpPr>
          <p:nvPr/>
        </p:nvCxnSpPr>
        <p:spPr>
          <a:xfrm>
            <a:off x="-4630" y="3320979"/>
            <a:ext cx="291220" cy="1"/>
          </a:xfrm>
          <a:prstGeom prst="straightConnector1">
            <a:avLst/>
          </a:prstGeom>
          <a:ln w="127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xmlns="" id="{8456E314-2B8A-0B45-B8BB-C04ABEADA5E6}"/>
              </a:ext>
              <a:ext uri="{C183D7F6-B498-43B3-948B-1728B52AA6E4}">
                <adec:decorative xmlns:adec="http://schemas.microsoft.com/office/drawing/2017/decorative" xmlns="" val="1"/>
              </a:ext>
            </a:extLst>
          </p:cNvPr>
          <p:cNvCxnSpPr>
            <a:cxnSpLocks/>
          </p:cNvCxnSpPr>
          <p:nvPr/>
        </p:nvCxnSpPr>
        <p:spPr>
          <a:xfrm>
            <a:off x="-4630" y="4591638"/>
            <a:ext cx="291220" cy="1"/>
          </a:xfrm>
          <a:prstGeom prst="straightConnector1">
            <a:avLst/>
          </a:prstGeom>
          <a:ln w="1270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379" name="Text Placeholder 5">
            <a:extLst>
              <a:ext uri="{FF2B5EF4-FFF2-40B4-BE49-F238E27FC236}">
                <a16:creationId xmlns:a16="http://schemas.microsoft.com/office/drawing/2014/main" xmlns="" id="{BCA10436-914B-4D70-992C-A8DE59BB1DE0}"/>
              </a:ext>
            </a:extLst>
          </p:cNvPr>
          <p:cNvSpPr txBox="1">
            <a:spLocks/>
          </p:cNvSpPr>
          <p:nvPr/>
        </p:nvSpPr>
        <p:spPr>
          <a:xfrm>
            <a:off x="300927" y="4827516"/>
            <a:ext cx="6457318" cy="378114"/>
          </a:xfrm>
          <a:prstGeom prst="rect">
            <a:avLst/>
          </a:prstGeom>
        </p:spPr>
        <p:txBody>
          <a:bodyPr vert="horz" lIns="0" tIns="45720" rIns="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rtl="1">
              <a:spcBef>
                <a:spcPts val="600"/>
              </a:spcBef>
            </a:pPr>
            <a:r>
              <a:rPr lang="he-IL" sz="1800" b="1" u="sng" dirty="0">
                <a:solidFill>
                  <a:prstClr val="black"/>
                </a:solidFill>
                <a:latin typeface="Segoe UI Semilight" panose="020B0402040204020203" pitchFamily="34" charset="0"/>
                <a:cs typeface="Segoe UI Semilight" panose="020B0402040204020203" pitchFamily="34" charset="0"/>
              </a:rPr>
              <a:t>לו"ז עקרוני</a:t>
            </a:r>
          </a:p>
        </p:txBody>
      </p:sp>
      <p:sp>
        <p:nvSpPr>
          <p:cNvPr id="4" name="Rectangle 3">
            <a:extLst>
              <a:ext uri="{FF2B5EF4-FFF2-40B4-BE49-F238E27FC236}">
                <a16:creationId xmlns:a16="http://schemas.microsoft.com/office/drawing/2014/main" xmlns="" id="{E46CE80A-0B2D-4A6C-9C8A-5D5E6F840A69}"/>
              </a:ext>
            </a:extLst>
          </p:cNvPr>
          <p:cNvSpPr/>
          <p:nvPr/>
        </p:nvSpPr>
        <p:spPr>
          <a:xfrm>
            <a:off x="91622" y="4034844"/>
            <a:ext cx="6757866" cy="1123384"/>
          </a:xfrm>
          <a:prstGeom prst="rect">
            <a:avLst/>
          </a:prstGeom>
        </p:spPr>
        <p:txBody>
          <a:bodyPr wrap="square">
            <a:spAutoFit/>
          </a:bodyPr>
          <a:lstStyle/>
          <a:p>
            <a:pPr marL="285750" indent="-285750" algn="r" rtl="1">
              <a:spcBef>
                <a:spcPts val="600"/>
              </a:spcBef>
              <a:buFont typeface="Wingdings" panose="05000000000000000000" pitchFamily="2" charset="2"/>
              <a:buChar char="q"/>
            </a:pPr>
            <a:r>
              <a:rPr lang="he-IL" sz="1300" dirty="0">
                <a:solidFill>
                  <a:prstClr val="black"/>
                </a:solidFill>
                <a:latin typeface="Segoe UI Semilight" panose="020B0402040204020203" pitchFamily="34" charset="0"/>
                <a:cs typeface="Segoe UI Semilight" panose="020B0402040204020203" pitchFamily="34" charset="0"/>
              </a:rPr>
              <a:t>לינה בבריסל, מלון לה-שאטלין: </a:t>
            </a:r>
            <a:r>
              <a:rPr lang="en-US" sz="1300" dirty="0">
                <a:solidFill>
                  <a:prstClr val="black"/>
                </a:solidFill>
                <a:latin typeface="Segoe UI Semilight" panose="020B0402040204020203" pitchFamily="34" charset="0"/>
                <a:cs typeface="Segoe UI Semilight" panose="020B0402040204020203" pitchFamily="34" charset="0"/>
              </a:rPr>
              <a:t>Rue du </a:t>
            </a:r>
            <a:r>
              <a:rPr lang="en-US" sz="1300" dirty="0" err="1">
                <a:solidFill>
                  <a:prstClr val="black"/>
                </a:solidFill>
                <a:latin typeface="Segoe UI Semilight" panose="020B0402040204020203" pitchFamily="34" charset="0"/>
                <a:cs typeface="Segoe UI Semilight" panose="020B0402040204020203" pitchFamily="34" charset="0"/>
              </a:rPr>
              <a:t>Châtelain</a:t>
            </a:r>
            <a:r>
              <a:rPr lang="en-US" sz="1300" dirty="0">
                <a:solidFill>
                  <a:prstClr val="black"/>
                </a:solidFill>
                <a:latin typeface="Segoe UI Semilight" panose="020B0402040204020203" pitchFamily="34" charset="0"/>
                <a:cs typeface="Segoe UI Semilight" panose="020B0402040204020203" pitchFamily="34" charset="0"/>
              </a:rPr>
              <a:t> 17, 1000 </a:t>
            </a:r>
            <a:r>
              <a:rPr lang="en-US" sz="1300" dirty="0" err="1">
                <a:solidFill>
                  <a:prstClr val="black"/>
                </a:solidFill>
                <a:latin typeface="Segoe UI Semilight" panose="020B0402040204020203" pitchFamily="34" charset="0"/>
                <a:cs typeface="Segoe UI Semilight" panose="020B0402040204020203" pitchFamily="34" charset="0"/>
              </a:rPr>
              <a:t>Bruxelles</a:t>
            </a:r>
            <a:endParaRPr lang="he-IL" sz="1300" dirty="0">
              <a:solidFill>
                <a:prstClr val="black"/>
              </a:solidFill>
              <a:latin typeface="Segoe UI Semilight" panose="020B0402040204020203" pitchFamily="34" charset="0"/>
              <a:cs typeface="Segoe UI Semilight" panose="020B0402040204020203" pitchFamily="34" charset="0"/>
            </a:endParaRPr>
          </a:p>
          <a:p>
            <a:pPr marL="285750" indent="-285750" algn="r" rtl="1">
              <a:spcBef>
                <a:spcPts val="600"/>
              </a:spcBef>
              <a:buFont typeface="Wingdings" panose="05000000000000000000" pitchFamily="2" charset="2"/>
              <a:buChar char="q"/>
            </a:pPr>
            <a:r>
              <a:rPr lang="he-IL" sz="1300" dirty="0">
                <a:solidFill>
                  <a:prstClr val="black"/>
                </a:solidFill>
                <a:latin typeface="Segoe UI Semilight" panose="020B0402040204020203" pitchFamily="34" charset="0"/>
                <a:cs typeface="Segoe UI Semilight" panose="020B0402040204020203" pitchFamily="34" charset="0"/>
              </a:rPr>
              <a:t>לינה בשטטוטגרט, מלון פולמן פונטנה: </a:t>
            </a:r>
            <a:r>
              <a:rPr lang="de-DE" sz="1300" dirty="0">
                <a:solidFill>
                  <a:prstClr val="black"/>
                </a:solidFill>
                <a:latin typeface="Segoe UI Semilight" panose="020B0402040204020203" pitchFamily="34" charset="0"/>
                <a:cs typeface="Segoe UI Semilight" panose="020B0402040204020203" pitchFamily="34" charset="0"/>
              </a:rPr>
              <a:t>Vollmoellerstraße 5, 70563 Stuttgart, </a:t>
            </a:r>
            <a:endParaRPr lang="he-IL" sz="1300" dirty="0">
              <a:solidFill>
                <a:prstClr val="black"/>
              </a:solidFill>
              <a:latin typeface="Segoe UI Semilight" panose="020B0402040204020203" pitchFamily="34" charset="0"/>
              <a:cs typeface="Segoe UI Semilight" panose="020B0402040204020203" pitchFamily="34" charset="0"/>
            </a:endParaRPr>
          </a:p>
          <a:p>
            <a:pPr marL="285750" indent="-285750" algn="r" rtl="1">
              <a:spcBef>
                <a:spcPts val="600"/>
              </a:spcBef>
              <a:buFont typeface="Wingdings" panose="05000000000000000000" pitchFamily="2" charset="2"/>
              <a:buChar char="q"/>
            </a:pPr>
            <a:r>
              <a:rPr lang="he-IL" sz="1300" dirty="0">
                <a:solidFill>
                  <a:prstClr val="black"/>
                </a:solidFill>
                <a:latin typeface="Segoe UI Semilight" panose="020B0402040204020203" pitchFamily="34" charset="0"/>
                <a:cs typeface="Segoe UI Semilight" panose="020B0402040204020203" pitchFamily="34" charset="0"/>
              </a:rPr>
              <a:t>מפקדת </a:t>
            </a:r>
            <a:r>
              <a:rPr lang="en-US" sz="1300" dirty="0">
                <a:solidFill>
                  <a:prstClr val="black"/>
                </a:solidFill>
                <a:latin typeface="Segoe UI Semilight" panose="020B0402040204020203" pitchFamily="34" charset="0"/>
                <a:cs typeface="Segoe UI Semilight" panose="020B0402040204020203" pitchFamily="34" charset="0"/>
              </a:rPr>
              <a:t>EUOCM</a:t>
            </a:r>
            <a:r>
              <a:rPr lang="he-IL" sz="1300" dirty="0">
                <a:solidFill>
                  <a:prstClr val="black"/>
                </a:solidFill>
                <a:latin typeface="Segoe UI Semilight" panose="020B0402040204020203" pitchFamily="34" charset="0"/>
                <a:cs typeface="Segoe UI Semilight" panose="020B0402040204020203" pitchFamily="34" charset="0"/>
              </a:rPr>
              <a:t>, </a:t>
            </a:r>
            <a:r>
              <a:rPr lang="en-US" sz="1300" dirty="0">
                <a:solidFill>
                  <a:prstClr val="black"/>
                </a:solidFill>
                <a:latin typeface="Segoe UI Semilight" panose="020B0402040204020203" pitchFamily="34" charset="0"/>
                <a:cs typeface="Segoe UI Semilight" panose="020B0402040204020203" pitchFamily="34" charset="0"/>
              </a:rPr>
              <a:t>PATACH BARRACKS </a:t>
            </a:r>
            <a:r>
              <a:rPr lang="he-IL" sz="1300" dirty="0">
                <a:solidFill>
                  <a:prstClr val="black"/>
                </a:solidFill>
                <a:latin typeface="Segoe UI Semilight" panose="020B0402040204020203" pitchFamily="34" charset="0"/>
                <a:cs typeface="Segoe UI Semilight" panose="020B0402040204020203" pitchFamily="34" charset="0"/>
              </a:rPr>
              <a:t>:</a:t>
            </a:r>
            <a:r>
              <a:rPr lang="en-US" sz="1300" dirty="0">
                <a:solidFill>
                  <a:prstClr val="black"/>
                </a:solidFill>
                <a:latin typeface="Segoe UI Semilight" panose="020B0402040204020203" pitchFamily="34" charset="0"/>
                <a:cs typeface="Segoe UI Semilight" panose="020B0402040204020203" pitchFamily="34" charset="0"/>
              </a:rPr>
              <a:t> </a:t>
            </a:r>
            <a:r>
              <a:rPr lang="en-US" sz="1300" dirty="0" err="1">
                <a:solidFill>
                  <a:prstClr val="black"/>
                </a:solidFill>
                <a:latin typeface="Segoe UI Semilight" panose="020B0402040204020203" pitchFamily="34" charset="0"/>
                <a:cs typeface="Segoe UI Semilight" panose="020B0402040204020203" pitchFamily="34" charset="0"/>
              </a:rPr>
              <a:t>Arkansasstraße</a:t>
            </a:r>
            <a:r>
              <a:rPr lang="en-US" sz="1300" dirty="0">
                <a:solidFill>
                  <a:prstClr val="black"/>
                </a:solidFill>
                <a:latin typeface="Segoe UI Semilight" panose="020B0402040204020203" pitchFamily="34" charset="0"/>
                <a:cs typeface="Segoe UI Semilight" panose="020B0402040204020203" pitchFamily="34" charset="0"/>
              </a:rPr>
              <a:t> 2381, Stuttgart, </a:t>
            </a:r>
          </a:p>
          <a:p>
            <a:pPr marL="285750" indent="-285750" algn="r" rtl="1">
              <a:spcBef>
                <a:spcPts val="600"/>
              </a:spcBef>
              <a:buFont typeface="Wingdings" panose="05000000000000000000" pitchFamily="2" charset="2"/>
              <a:buChar char="q"/>
            </a:pPr>
            <a:endParaRPr lang="en-US" sz="1300" dirty="0">
              <a:solidFill>
                <a:prstClr val="black"/>
              </a:solidFill>
              <a:latin typeface="Segoe UI Semilight" panose="020B0402040204020203" pitchFamily="34" charset="0"/>
              <a:cs typeface="Segoe UI Semilight" panose="020B0402040204020203" pitchFamily="34" charset="0"/>
            </a:endParaRPr>
          </a:p>
        </p:txBody>
      </p:sp>
      <p:sp>
        <p:nvSpPr>
          <p:cNvPr id="25" name="Text Placeholder 5">
            <a:extLst>
              <a:ext uri="{FF2B5EF4-FFF2-40B4-BE49-F238E27FC236}">
                <a16:creationId xmlns:a16="http://schemas.microsoft.com/office/drawing/2014/main" xmlns="" id="{CCBE91BF-B227-4B66-9714-21289ADAF0BD}"/>
              </a:ext>
            </a:extLst>
          </p:cNvPr>
          <p:cNvSpPr txBox="1">
            <a:spLocks/>
          </p:cNvSpPr>
          <p:nvPr/>
        </p:nvSpPr>
        <p:spPr>
          <a:xfrm>
            <a:off x="373135" y="7838405"/>
            <a:ext cx="1844677" cy="262877"/>
          </a:xfrm>
          <a:prstGeom prst="rect">
            <a:avLst/>
          </a:prstGeom>
        </p:spPr>
        <p:txBody>
          <a:bodyPr vert="horz" lIns="0" tIns="45720" rIns="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rtl="1">
              <a:spcBef>
                <a:spcPts val="600"/>
              </a:spcBef>
            </a:pPr>
            <a:r>
              <a:rPr lang="he-IL" sz="1800" b="1" u="sng" dirty="0">
                <a:solidFill>
                  <a:prstClr val="black"/>
                </a:solidFill>
                <a:latin typeface="Segoe UI Semilight" panose="020B0402040204020203" pitchFamily="34" charset="0"/>
                <a:cs typeface="Segoe UI Semilight" panose="020B0402040204020203" pitchFamily="34" charset="0"/>
              </a:rPr>
              <a:t>מז"א צפוי</a:t>
            </a:r>
            <a:endParaRPr lang="en-US" sz="1800" b="1" u="sng" dirty="0">
              <a:solidFill>
                <a:prstClr val="black"/>
              </a:solidFill>
              <a:latin typeface="Segoe UI Semilight" panose="020B0402040204020203" pitchFamily="34" charset="0"/>
              <a:cs typeface="Segoe UI Semilight" panose="020B0402040204020203" pitchFamily="34" charset="0"/>
            </a:endParaRPr>
          </a:p>
        </p:txBody>
      </p:sp>
      <p:sp>
        <p:nvSpPr>
          <p:cNvPr id="26" name="Text Placeholder 5">
            <a:extLst>
              <a:ext uri="{FF2B5EF4-FFF2-40B4-BE49-F238E27FC236}">
                <a16:creationId xmlns:a16="http://schemas.microsoft.com/office/drawing/2014/main" xmlns="" id="{8B60B701-8609-4091-9518-C6E905512D05}"/>
              </a:ext>
            </a:extLst>
          </p:cNvPr>
          <p:cNvSpPr txBox="1">
            <a:spLocks/>
          </p:cNvSpPr>
          <p:nvPr/>
        </p:nvSpPr>
        <p:spPr>
          <a:xfrm>
            <a:off x="107004" y="3706768"/>
            <a:ext cx="6624818" cy="438850"/>
          </a:xfrm>
          <a:prstGeom prst="rect">
            <a:avLst/>
          </a:prstGeom>
        </p:spPr>
        <p:txBody>
          <a:bodyPr vert="horz" lIns="0" tIns="45720" rIns="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bg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bg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rtl="1">
              <a:spcBef>
                <a:spcPts val="600"/>
              </a:spcBef>
            </a:pPr>
            <a:r>
              <a:rPr lang="he-IL" sz="1800" b="1" u="sng" dirty="0">
                <a:solidFill>
                  <a:prstClr val="black"/>
                </a:solidFill>
                <a:latin typeface="Segoe UI Semilight" panose="020B0402040204020203" pitchFamily="34" charset="0"/>
                <a:cs typeface="Segoe UI Semilight" panose="020B0402040204020203" pitchFamily="34" charset="0"/>
              </a:rPr>
              <a:t>כתובות</a:t>
            </a:r>
            <a:endParaRPr lang="en-US" sz="1800" b="1" u="sng" dirty="0">
              <a:solidFill>
                <a:prstClr val="black"/>
              </a:solidFill>
              <a:latin typeface="Segoe UI Semilight" panose="020B0402040204020203" pitchFamily="34" charset="0"/>
              <a:cs typeface="Segoe UI Semilight" panose="020B0402040204020203" pitchFamily="34" charset="0"/>
            </a:endParaRPr>
          </a:p>
        </p:txBody>
      </p:sp>
      <p:cxnSp>
        <p:nvCxnSpPr>
          <p:cNvPr id="13" name="Straight Connector 12">
            <a:extLst>
              <a:ext uri="{FF2B5EF4-FFF2-40B4-BE49-F238E27FC236}">
                <a16:creationId xmlns:a16="http://schemas.microsoft.com/office/drawing/2014/main" xmlns="" id="{8E586C0C-6FFF-40B1-8A35-4D62BC0B8A6F}"/>
              </a:ext>
            </a:extLst>
          </p:cNvPr>
          <p:cNvCxnSpPr/>
          <p:nvPr/>
        </p:nvCxnSpPr>
        <p:spPr>
          <a:xfrm>
            <a:off x="107004" y="3768272"/>
            <a:ext cx="65836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xmlns="" id="{6F633B7F-7686-43CB-8880-976B58EF3FDD}"/>
              </a:ext>
            </a:extLst>
          </p:cNvPr>
          <p:cNvCxnSpPr/>
          <p:nvPr/>
        </p:nvCxnSpPr>
        <p:spPr>
          <a:xfrm>
            <a:off x="116917" y="7790542"/>
            <a:ext cx="676656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xmlns="" id="{412686D3-4EA9-4E4F-A80E-55645E499F84}"/>
              </a:ext>
            </a:extLst>
          </p:cNvPr>
          <p:cNvCxnSpPr>
            <a:cxnSpLocks/>
          </p:cNvCxnSpPr>
          <p:nvPr/>
        </p:nvCxnSpPr>
        <p:spPr>
          <a:xfrm flipV="1">
            <a:off x="3540717" y="1534118"/>
            <a:ext cx="11130" cy="2175299"/>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xmlns="" id="{45CF7FFA-C41C-4C4E-90F2-9A2DB3933A99}"/>
              </a:ext>
            </a:extLst>
          </p:cNvPr>
          <p:cNvCxnSpPr>
            <a:cxnSpLocks/>
          </p:cNvCxnSpPr>
          <p:nvPr/>
        </p:nvCxnSpPr>
        <p:spPr>
          <a:xfrm flipV="1">
            <a:off x="3810000" y="7950962"/>
            <a:ext cx="0" cy="1463040"/>
          </a:xfrm>
          <a:prstGeom prst="line">
            <a:avLst/>
          </a:prstGeom>
          <a:ln w="12700">
            <a:prstDash val="sysDash"/>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xmlns="" id="{7D853F33-0383-44C8-976B-357F71190A7D}"/>
              </a:ext>
            </a:extLst>
          </p:cNvPr>
          <p:cNvPicPr>
            <a:picLocks noChangeAspect="1"/>
          </p:cNvPicPr>
          <p:nvPr/>
        </p:nvPicPr>
        <p:blipFill rotWithShape="1">
          <a:blip r:embed="rId2"/>
          <a:srcRect l="15527" t="33763" r="36302" b="9091"/>
          <a:stretch/>
        </p:blipFill>
        <p:spPr>
          <a:xfrm>
            <a:off x="3657839" y="1827180"/>
            <a:ext cx="3008752" cy="1860378"/>
          </a:xfrm>
          <a:prstGeom prst="rect">
            <a:avLst/>
          </a:prstGeom>
        </p:spPr>
      </p:pic>
      <p:sp>
        <p:nvSpPr>
          <p:cNvPr id="41" name="Rectangle 40">
            <a:extLst>
              <a:ext uri="{FF2B5EF4-FFF2-40B4-BE49-F238E27FC236}">
                <a16:creationId xmlns:a16="http://schemas.microsoft.com/office/drawing/2014/main" xmlns="" id="{22B138C5-7B5A-4F2B-8ACF-EACA63368CD4}"/>
              </a:ext>
            </a:extLst>
          </p:cNvPr>
          <p:cNvSpPr/>
          <p:nvPr/>
        </p:nvSpPr>
        <p:spPr>
          <a:xfrm>
            <a:off x="-446287" y="1789603"/>
            <a:ext cx="3975873" cy="1292662"/>
          </a:xfrm>
          <a:prstGeom prst="rect">
            <a:avLst/>
          </a:prstGeom>
        </p:spPr>
        <p:txBody>
          <a:bodyPr wrap="square">
            <a:spAutoFit/>
          </a:bodyPr>
          <a:lstStyle/>
          <a:p>
            <a:pPr algn="r" rtl="1"/>
            <a:r>
              <a:rPr lang="he-IL" sz="1400" b="1" u="sng" dirty="0">
                <a:solidFill>
                  <a:prstClr val="black"/>
                </a:solidFill>
                <a:latin typeface="Segoe UI Semilight" panose="020B0402040204020203" pitchFamily="34" charset="0"/>
                <a:ea typeface="Times New Roman" panose="02020603050405020304" pitchFamily="18" charset="0"/>
                <a:cs typeface="Segoe UI Semilight" panose="020B0402040204020203" pitchFamily="34" charset="0"/>
              </a:rPr>
              <a:t>בבריסל</a:t>
            </a:r>
            <a:r>
              <a:rPr lang="he-IL" sz="1400" dirty="0">
                <a:solidFill>
                  <a:prstClr val="black"/>
                </a:solidFill>
                <a:latin typeface="Segoe UI Semilight" panose="020B0402040204020203" pitchFamily="34" charset="0"/>
                <a:ea typeface="Times New Roman" panose="02020603050405020304" pitchFamily="18" charset="0"/>
                <a:cs typeface="Segoe UI Semilight" panose="020B0402040204020203" pitchFamily="34" charset="0"/>
              </a:rPr>
              <a:t>: הסעים ע"ב רכבי הנספחות. </a:t>
            </a:r>
          </a:p>
          <a:p>
            <a:pPr algn="r" rtl="1"/>
            <a:r>
              <a:rPr lang="he-IL" sz="1400" dirty="0">
                <a:solidFill>
                  <a:prstClr val="black"/>
                </a:solidFill>
                <a:latin typeface="Segoe UI Semilight" panose="020B0402040204020203" pitchFamily="34" charset="0"/>
                <a:ea typeface="Times New Roman" panose="02020603050405020304" pitchFamily="18" charset="0"/>
                <a:cs typeface="Segoe UI Semilight" panose="020B0402040204020203" pitchFamily="34" charset="0"/>
              </a:rPr>
              <a:t>	רח"ט תוה"ד + נ.צ בריסל ברכב שרד </a:t>
            </a:r>
          </a:p>
          <a:p>
            <a:pPr algn="r" rtl="1"/>
            <a:endParaRPr lang="he-IL" sz="1200" b="1" u="sng" dirty="0">
              <a:solidFill>
                <a:prstClr val="black"/>
              </a:solidFill>
              <a:latin typeface="Segoe UI Semilight" panose="020B0402040204020203" pitchFamily="34" charset="0"/>
              <a:ea typeface="Times New Roman" panose="02020603050405020304" pitchFamily="18" charset="0"/>
              <a:cs typeface="Segoe UI Semilight" panose="020B0402040204020203" pitchFamily="34" charset="0"/>
            </a:endParaRPr>
          </a:p>
          <a:p>
            <a:pPr algn="r" rtl="1"/>
            <a:r>
              <a:rPr lang="he-IL" sz="1400" b="1" u="sng" dirty="0">
                <a:solidFill>
                  <a:prstClr val="black"/>
                </a:solidFill>
                <a:latin typeface="Segoe UI Semilight" panose="020B0402040204020203" pitchFamily="34" charset="0"/>
                <a:ea typeface="Times New Roman" panose="02020603050405020304" pitchFamily="18" charset="0"/>
                <a:cs typeface="Segoe UI Semilight" panose="020B0402040204020203" pitchFamily="34" charset="0"/>
              </a:rPr>
              <a:t>בשטוטגרט</a:t>
            </a:r>
            <a:r>
              <a:rPr lang="he-IL" sz="1400" dirty="0">
                <a:solidFill>
                  <a:prstClr val="black"/>
                </a:solidFill>
                <a:latin typeface="Segoe UI Semilight" panose="020B0402040204020203" pitchFamily="34" charset="0"/>
                <a:ea typeface="Times New Roman" panose="02020603050405020304" pitchFamily="18" charset="0"/>
                <a:cs typeface="Segoe UI Semilight" panose="020B0402040204020203" pitchFamily="34" charset="0"/>
              </a:rPr>
              <a:t>:</a:t>
            </a:r>
          </a:p>
          <a:p>
            <a:pPr algn="r" rtl="1"/>
            <a:endParaRPr lang="he-IL" sz="1200" dirty="0">
              <a:solidFill>
                <a:prstClr val="black"/>
              </a:solidFill>
              <a:latin typeface="Segoe UI Semilight" panose="020B0402040204020203" pitchFamily="34" charset="0"/>
              <a:ea typeface="Times New Roman" panose="02020603050405020304" pitchFamily="18" charset="0"/>
              <a:cs typeface="Segoe UI Semilight" panose="020B0402040204020203" pitchFamily="34" charset="0"/>
            </a:endParaRPr>
          </a:p>
          <a:p>
            <a:pPr algn="r" rtl="1"/>
            <a:endParaRPr lang="he-IL" sz="1200" dirty="0">
              <a:solidFill>
                <a:prstClr val="black"/>
              </a:solidFill>
              <a:latin typeface="Segoe UI Semilight" panose="020B0402040204020203" pitchFamily="34" charset="0"/>
              <a:ea typeface="Times New Roman" panose="02020603050405020304" pitchFamily="18" charset="0"/>
              <a:cs typeface="Segoe UI Semilight" panose="020B0402040204020203" pitchFamily="34" charset="0"/>
            </a:endParaRPr>
          </a:p>
        </p:txBody>
      </p:sp>
      <p:sp>
        <p:nvSpPr>
          <p:cNvPr id="45" name="Rectangle 44">
            <a:extLst>
              <a:ext uri="{FF2B5EF4-FFF2-40B4-BE49-F238E27FC236}">
                <a16:creationId xmlns:a16="http://schemas.microsoft.com/office/drawing/2014/main" xmlns="" id="{DF5B295F-219C-46A6-BFCC-940663FE4523}"/>
              </a:ext>
            </a:extLst>
          </p:cNvPr>
          <p:cNvSpPr/>
          <p:nvPr/>
        </p:nvSpPr>
        <p:spPr>
          <a:xfrm>
            <a:off x="-111667" y="2662897"/>
            <a:ext cx="3635822" cy="1169551"/>
          </a:xfrm>
          <a:prstGeom prst="rect">
            <a:avLst/>
          </a:prstGeom>
        </p:spPr>
        <p:txBody>
          <a:bodyPr wrap="square">
            <a:spAutoFit/>
          </a:bodyPr>
          <a:lstStyle/>
          <a:p>
            <a:pPr algn="r" rtl="1"/>
            <a:r>
              <a:rPr lang="he-IL" sz="1400" dirty="0">
                <a:solidFill>
                  <a:prstClr val="black"/>
                </a:solidFill>
                <a:latin typeface="Segoe UI Semilight" panose="020B0402040204020203" pitchFamily="34" charset="0"/>
                <a:ea typeface="Times New Roman" panose="02020603050405020304" pitchFamily="18" charset="0"/>
                <a:cs typeface="Segoe UI Semilight" panose="020B0402040204020203" pitchFamily="34" charset="0"/>
              </a:rPr>
              <a:t>רכב 1: </a:t>
            </a:r>
            <a:r>
              <a:rPr lang="he-IL" sz="1400" b="1" dirty="0">
                <a:solidFill>
                  <a:prstClr val="black"/>
                </a:solidFill>
                <a:latin typeface="Segoe UI Semilight" panose="020B0402040204020203" pitchFamily="34" charset="0"/>
                <a:ea typeface="Times New Roman" panose="02020603050405020304" pitchFamily="18" charset="0"/>
                <a:cs typeface="Segoe UI Semilight" panose="020B0402040204020203" pitchFamily="34" charset="0"/>
              </a:rPr>
              <a:t>שחר שושנה, </a:t>
            </a:r>
            <a:r>
              <a:rPr lang="he-IL" sz="1400" dirty="0">
                <a:solidFill>
                  <a:prstClr val="black"/>
                </a:solidFill>
                <a:latin typeface="Segoe UI Semilight" panose="020B0402040204020203" pitchFamily="34" charset="0"/>
                <a:ea typeface="Times New Roman" panose="02020603050405020304" pitchFamily="18" charset="0"/>
                <a:cs typeface="Segoe UI Semilight" panose="020B0402040204020203" pitchFamily="34" charset="0"/>
              </a:rPr>
              <a:t>יעקב בנג'ו, יהונתן קונריקוס, בנצי זימרמן </a:t>
            </a:r>
          </a:p>
          <a:p>
            <a:pPr algn="r" rtl="1"/>
            <a:r>
              <a:rPr lang="he-IL" sz="1400" dirty="0">
                <a:solidFill>
                  <a:prstClr val="black"/>
                </a:solidFill>
                <a:latin typeface="Segoe UI Semilight" panose="020B0402040204020203" pitchFamily="34" charset="0"/>
                <a:ea typeface="Times New Roman" panose="02020603050405020304" pitchFamily="18" charset="0"/>
                <a:cs typeface="Segoe UI Semilight" panose="020B0402040204020203" pitchFamily="34" charset="0"/>
              </a:rPr>
              <a:t>רכב 2: </a:t>
            </a:r>
            <a:r>
              <a:rPr lang="he-IL" sz="1400" b="1" dirty="0">
                <a:solidFill>
                  <a:prstClr val="black"/>
                </a:solidFill>
                <a:latin typeface="Segoe UI Semilight" panose="020B0402040204020203" pitchFamily="34" charset="0"/>
                <a:ea typeface="Times New Roman" panose="02020603050405020304" pitchFamily="18" charset="0"/>
                <a:cs typeface="Segoe UI Semilight" panose="020B0402040204020203" pitchFamily="34" charset="0"/>
              </a:rPr>
              <a:t>יניר קפח</a:t>
            </a:r>
            <a:r>
              <a:rPr lang="he-IL" sz="1400" dirty="0">
                <a:solidFill>
                  <a:prstClr val="black"/>
                </a:solidFill>
                <a:latin typeface="Segoe UI Semilight" panose="020B0402040204020203" pitchFamily="34" charset="0"/>
                <a:ea typeface="Times New Roman" panose="02020603050405020304" pitchFamily="18" charset="0"/>
                <a:cs typeface="Segoe UI Semilight" panose="020B0402040204020203" pitchFamily="34" charset="0"/>
              </a:rPr>
              <a:t>, אפי דפרין, דורון גביש</a:t>
            </a:r>
          </a:p>
          <a:p>
            <a:pPr algn="r" rtl="1"/>
            <a:endParaRPr lang="he-IL" sz="1400" dirty="0">
              <a:solidFill>
                <a:prstClr val="black"/>
              </a:solidFill>
              <a:latin typeface="Segoe UI Semilight" panose="020B0402040204020203" pitchFamily="34" charset="0"/>
              <a:ea typeface="Times New Roman" panose="02020603050405020304" pitchFamily="18" charset="0"/>
              <a:cs typeface="Segoe UI Semilight" panose="020B0402040204020203" pitchFamily="34" charset="0"/>
            </a:endParaRPr>
          </a:p>
          <a:p>
            <a:pPr algn="ctr" rtl="1"/>
            <a:r>
              <a:rPr lang="he-IL" sz="1400" dirty="0">
                <a:solidFill>
                  <a:prstClr val="black"/>
                </a:solidFill>
                <a:latin typeface="Segoe UI Semilight" panose="020B0402040204020203" pitchFamily="34" charset="0"/>
                <a:ea typeface="Times New Roman" panose="02020603050405020304" pitchFamily="18" charset="0"/>
                <a:cs typeface="Segoe UI Semilight" panose="020B0402040204020203" pitchFamily="34" charset="0"/>
              </a:rPr>
              <a:t>**השכרה בחברת </a:t>
            </a:r>
            <a:r>
              <a:rPr lang="en-US" sz="1400" dirty="0">
                <a:solidFill>
                  <a:prstClr val="black"/>
                </a:solidFill>
                <a:latin typeface="Segoe UI Semilight" panose="020B0402040204020203" pitchFamily="34" charset="0"/>
                <a:ea typeface="Times New Roman" panose="02020603050405020304" pitchFamily="18" charset="0"/>
                <a:cs typeface="Segoe UI Semilight" panose="020B0402040204020203" pitchFamily="34" charset="0"/>
              </a:rPr>
              <a:t>SIXT</a:t>
            </a:r>
            <a:r>
              <a:rPr lang="he-IL" sz="1400" dirty="0">
                <a:solidFill>
                  <a:prstClr val="black"/>
                </a:solidFill>
                <a:latin typeface="Segoe UI Semilight" panose="020B0402040204020203" pitchFamily="34" charset="0"/>
                <a:ea typeface="Times New Roman" panose="02020603050405020304" pitchFamily="18" charset="0"/>
                <a:cs typeface="Segoe UI Semilight" panose="020B0402040204020203" pitchFamily="34" charset="0"/>
              </a:rPr>
              <a:t>**</a:t>
            </a:r>
            <a:endParaRPr lang="en-US" sz="1400" dirty="0">
              <a:solidFill>
                <a:prstClr val="black"/>
              </a:solidFill>
              <a:latin typeface="Segoe UI Semilight" panose="020B0402040204020203" pitchFamily="34" charset="0"/>
              <a:ea typeface="Times New Roman" panose="02020603050405020304" pitchFamily="18" charset="0"/>
              <a:cs typeface="Segoe UI Semilight" panose="020B0402040204020203" pitchFamily="34" charset="0"/>
            </a:endParaRPr>
          </a:p>
        </p:txBody>
      </p:sp>
      <p:graphicFrame>
        <p:nvGraphicFramePr>
          <p:cNvPr id="9" name="Table 9">
            <a:extLst>
              <a:ext uri="{FF2B5EF4-FFF2-40B4-BE49-F238E27FC236}">
                <a16:creationId xmlns:a16="http://schemas.microsoft.com/office/drawing/2014/main" xmlns="" id="{031EB573-DE34-4D7D-9B32-D9372BA50F6C}"/>
              </a:ext>
            </a:extLst>
          </p:cNvPr>
          <p:cNvGraphicFramePr>
            <a:graphicFrameLocks noGrp="1"/>
          </p:cNvGraphicFramePr>
          <p:nvPr>
            <p:extLst>
              <p:ext uri="{D42A27DB-BD31-4B8C-83A1-F6EECF244321}">
                <p14:modId xmlns:p14="http://schemas.microsoft.com/office/powerpoint/2010/main" val="709589938"/>
              </p:ext>
            </p:extLst>
          </p:nvPr>
        </p:nvGraphicFramePr>
        <p:xfrm>
          <a:off x="63461" y="5155720"/>
          <a:ext cx="6525831" cy="2380076"/>
        </p:xfrm>
        <a:graphic>
          <a:graphicData uri="http://schemas.openxmlformats.org/drawingml/2006/table">
            <a:tbl>
              <a:tblPr rtl="1" firstRow="1" bandRow="1">
                <a:tableStyleId>{93296810-A885-4BE3-A3E7-6D5BEEA58F35}</a:tableStyleId>
              </a:tblPr>
              <a:tblGrid>
                <a:gridCol w="1839492">
                  <a:extLst>
                    <a:ext uri="{9D8B030D-6E8A-4147-A177-3AD203B41FA5}">
                      <a16:colId xmlns:a16="http://schemas.microsoft.com/office/drawing/2014/main" xmlns="" val="879960784"/>
                    </a:ext>
                  </a:extLst>
                </a:gridCol>
                <a:gridCol w="2391228">
                  <a:extLst>
                    <a:ext uri="{9D8B030D-6E8A-4147-A177-3AD203B41FA5}">
                      <a16:colId xmlns:a16="http://schemas.microsoft.com/office/drawing/2014/main" xmlns="" val="1629461936"/>
                    </a:ext>
                  </a:extLst>
                </a:gridCol>
                <a:gridCol w="2295111">
                  <a:extLst>
                    <a:ext uri="{9D8B030D-6E8A-4147-A177-3AD203B41FA5}">
                      <a16:colId xmlns:a16="http://schemas.microsoft.com/office/drawing/2014/main" xmlns="" val="1907363953"/>
                    </a:ext>
                  </a:extLst>
                </a:gridCol>
              </a:tblGrid>
              <a:tr h="276956">
                <a:tc>
                  <a:txBody>
                    <a:bodyPr/>
                    <a:lstStyle/>
                    <a:p>
                      <a:pPr marL="0" indent="0" algn="ctr" rtl="1">
                        <a:buFont typeface="Arial" panose="020B0604020202020204" pitchFamily="34" charset="0"/>
                        <a:buNone/>
                      </a:pPr>
                      <a:r>
                        <a:rPr lang="en-US" sz="1200" dirty="0">
                          <a:latin typeface="Segoe UI" panose="020B0502040204020203" pitchFamily="34" charset="0"/>
                          <a:cs typeface="Segoe UI" panose="020B0502040204020203" pitchFamily="34" charset="0"/>
                        </a:rPr>
                        <a:t>14/1</a:t>
                      </a:r>
                    </a:p>
                  </a:txBody>
                  <a:tcPr/>
                </a:tc>
                <a:tc>
                  <a:txBody>
                    <a:bodyPr/>
                    <a:lstStyle/>
                    <a:p>
                      <a:pPr algn="ctr" rtl="1"/>
                      <a:r>
                        <a:rPr lang="en-US" sz="1200" dirty="0">
                          <a:latin typeface="Segoe UI" panose="020B0502040204020203" pitchFamily="34" charset="0"/>
                          <a:cs typeface="Segoe UI" panose="020B0502040204020203" pitchFamily="34" charset="0"/>
                        </a:rPr>
                        <a:t>15/1</a:t>
                      </a:r>
                    </a:p>
                  </a:txBody>
                  <a:tcPr/>
                </a:tc>
                <a:tc>
                  <a:txBody>
                    <a:bodyPr/>
                    <a:lstStyle/>
                    <a:p>
                      <a:pPr algn="ctr" rtl="1"/>
                      <a:r>
                        <a:rPr lang="en-US" sz="1200" dirty="0">
                          <a:latin typeface="Segoe UI" panose="020B0502040204020203" pitchFamily="34" charset="0"/>
                          <a:cs typeface="Segoe UI" panose="020B0502040204020203" pitchFamily="34" charset="0"/>
                        </a:rPr>
                        <a:t>16/1</a:t>
                      </a:r>
                    </a:p>
                  </a:txBody>
                  <a:tcPr/>
                </a:tc>
                <a:extLst>
                  <a:ext uri="{0D108BD9-81ED-4DB2-BD59-A6C34878D82A}">
                    <a16:rowId xmlns:a16="http://schemas.microsoft.com/office/drawing/2014/main" xmlns="" val="1528804926"/>
                  </a:ext>
                </a:extLst>
              </a:tr>
              <a:tr h="1831069">
                <a:tc>
                  <a:txBody>
                    <a:bodyPr/>
                    <a:lstStyle/>
                    <a:p>
                      <a:pPr marL="0" indent="0" algn="just" rtl="1">
                        <a:buFont typeface="Wingdings" panose="05000000000000000000" pitchFamily="2" charset="2"/>
                        <a:buNone/>
                      </a:pPr>
                      <a:r>
                        <a:rPr lang="he-IL" sz="1200" dirty="0">
                          <a:latin typeface="Segoe UI" panose="020B0502040204020203" pitchFamily="34" charset="0"/>
                          <a:cs typeface="Segoe UI" panose="020B0502040204020203" pitchFamily="34" charset="0"/>
                        </a:rPr>
                        <a:t>14:00 – הגעה לנתב"ג וטיפול שדה</a:t>
                      </a:r>
                    </a:p>
                    <a:p>
                      <a:pPr marL="0" indent="0" algn="just" rtl="1">
                        <a:buFont typeface="Wingdings" panose="05000000000000000000" pitchFamily="2" charset="2"/>
                        <a:buNone/>
                      </a:pPr>
                      <a:r>
                        <a:rPr lang="he-IL" sz="1200" dirty="0">
                          <a:latin typeface="Segoe UI" panose="020B0502040204020203" pitchFamily="34" charset="0"/>
                          <a:cs typeface="Segoe UI" panose="020B0502040204020203" pitchFamily="34" charset="0"/>
                        </a:rPr>
                        <a:t>16:05 – טיסה </a:t>
                      </a:r>
                      <a:r>
                        <a:rPr lang="en-US" sz="1200" dirty="0">
                          <a:latin typeface="Segoe UI" panose="020B0502040204020203" pitchFamily="34" charset="0"/>
                          <a:cs typeface="Segoe UI" panose="020B0502040204020203" pitchFamily="34" charset="0"/>
                        </a:rPr>
                        <a:t>SN3290</a:t>
                      </a:r>
                      <a:r>
                        <a:rPr lang="he-IL" sz="1200" dirty="0">
                          <a:latin typeface="Segoe UI" panose="020B0502040204020203" pitchFamily="34" charset="0"/>
                          <a:cs typeface="Segoe UI" panose="020B0502040204020203" pitchFamily="34" charset="0"/>
                        </a:rPr>
                        <a:t> לבריסל</a:t>
                      </a:r>
                    </a:p>
                    <a:p>
                      <a:pPr marL="0" indent="0" algn="just" rtl="1">
                        <a:buFont typeface="Wingdings" panose="05000000000000000000" pitchFamily="2" charset="2"/>
                        <a:buNone/>
                      </a:pPr>
                      <a:r>
                        <a:rPr lang="he-IL" sz="1200" dirty="0">
                          <a:latin typeface="Segoe UI" panose="020B0502040204020203" pitchFamily="34" charset="0"/>
                          <a:cs typeface="Segoe UI" panose="020B0502040204020203" pitchFamily="34" charset="0"/>
                        </a:rPr>
                        <a:t>20:15 – איסוף ע"י נ.צ נאט"ו</a:t>
                      </a:r>
                    </a:p>
                    <a:p>
                      <a:pPr marL="0" indent="0" algn="just" rtl="1">
                        <a:buFont typeface="Wingdings" panose="05000000000000000000" pitchFamily="2" charset="2"/>
                        <a:buNone/>
                      </a:pPr>
                      <a:r>
                        <a:rPr lang="he-IL" sz="1200" dirty="0">
                          <a:latin typeface="Segoe UI" panose="020B0502040204020203" pitchFamily="34" charset="0"/>
                          <a:cs typeface="Segoe UI" panose="020B0502040204020203" pitchFamily="34" charset="0"/>
                        </a:rPr>
                        <a:t>21:00  - ארוחת ערב קלה ותדריך</a:t>
                      </a:r>
                    </a:p>
                  </a:txBody>
                  <a:tcPr/>
                </a:tc>
                <a:tc>
                  <a:txBody>
                    <a:bodyPr/>
                    <a:lstStyle/>
                    <a:p>
                      <a:pPr algn="just" rtl="1"/>
                      <a:r>
                        <a:rPr lang="he-IL" sz="1200" kern="1200" dirty="0">
                          <a:solidFill>
                            <a:schemeClr val="dk1"/>
                          </a:solidFill>
                          <a:latin typeface="Segoe UI" panose="020B0502040204020203" pitchFamily="34" charset="0"/>
                          <a:ea typeface="+mn-ea"/>
                          <a:cs typeface="Segoe UI" panose="020B0502040204020203" pitchFamily="34" charset="0"/>
                        </a:rPr>
                        <a:t>07:30 – ארוחת בוקר</a:t>
                      </a:r>
                    </a:p>
                    <a:p>
                      <a:pPr algn="just" rtl="1"/>
                      <a:r>
                        <a:rPr lang="he-IL" sz="1200" kern="1200" dirty="0">
                          <a:solidFill>
                            <a:schemeClr val="dk1"/>
                          </a:solidFill>
                          <a:latin typeface="Segoe UI" panose="020B0502040204020203" pitchFamily="34" charset="0"/>
                          <a:ea typeface="+mn-ea"/>
                          <a:cs typeface="Segoe UI" panose="020B0502040204020203" pitchFamily="34" charset="0"/>
                        </a:rPr>
                        <a:t>08:15 – יציאה ל</a:t>
                      </a:r>
                      <a:r>
                        <a:rPr lang="en-US" sz="1200" kern="1200" dirty="0">
                          <a:solidFill>
                            <a:schemeClr val="dk1"/>
                          </a:solidFill>
                          <a:latin typeface="Segoe UI" panose="020B0502040204020203" pitchFamily="34" charset="0"/>
                          <a:ea typeface="+mn-ea"/>
                          <a:cs typeface="Segoe UI" panose="020B0502040204020203" pitchFamily="34" charset="0"/>
                        </a:rPr>
                        <a:t>SHAPE</a:t>
                      </a:r>
                      <a:endParaRPr lang="he-IL" sz="1200" kern="1200" dirty="0">
                        <a:solidFill>
                          <a:schemeClr val="dk1"/>
                        </a:solidFill>
                        <a:latin typeface="Segoe UI" panose="020B0502040204020203" pitchFamily="34" charset="0"/>
                        <a:ea typeface="+mn-ea"/>
                        <a:cs typeface="Segoe UI" panose="020B0502040204020203" pitchFamily="34" charset="0"/>
                      </a:endParaRPr>
                    </a:p>
                    <a:p>
                      <a:pPr algn="just" rtl="1"/>
                      <a:r>
                        <a:rPr lang="he-IL" sz="1200" kern="1200" dirty="0">
                          <a:solidFill>
                            <a:schemeClr val="dk1"/>
                          </a:solidFill>
                          <a:latin typeface="Segoe UI" panose="020B0502040204020203" pitchFamily="34" charset="0"/>
                          <a:ea typeface="+mn-ea"/>
                          <a:cs typeface="Segoe UI" panose="020B0502040204020203" pitchFamily="34" charset="0"/>
                        </a:rPr>
                        <a:t>09:30 – לו"ז רשמי:</a:t>
                      </a:r>
                      <a:r>
                        <a:rPr lang="en-US" sz="1200" kern="1200" dirty="0">
                          <a:solidFill>
                            <a:schemeClr val="dk1"/>
                          </a:solidFill>
                          <a:latin typeface="Segoe UI" panose="020B0502040204020203" pitchFamily="34" charset="0"/>
                          <a:ea typeface="+mn-ea"/>
                          <a:cs typeface="Segoe UI" panose="020B0502040204020203" pitchFamily="34" charset="0"/>
                        </a:rPr>
                        <a:t> </a:t>
                      </a:r>
                      <a:r>
                        <a:rPr lang="he-IL" sz="1200" kern="1200" dirty="0">
                          <a:solidFill>
                            <a:schemeClr val="dk1"/>
                          </a:solidFill>
                          <a:latin typeface="Segoe UI" panose="020B0502040204020203" pitchFamily="34" charset="0"/>
                          <a:ea typeface="+mn-ea"/>
                          <a:cs typeface="Segoe UI" panose="020B0502040204020203" pitchFamily="34" charset="0"/>
                        </a:rPr>
                        <a:t>פ"נ ר' אגף שותפויות, ס' רמ"ט לתכנון ובניין כח, תמונה קבוצתית, תדריל רח"ט מבצעים, סקירת רח"ט תוה"ד</a:t>
                      </a:r>
                      <a:r>
                        <a:rPr lang="en-US" sz="1200" kern="1200" dirty="0">
                          <a:solidFill>
                            <a:schemeClr val="dk1"/>
                          </a:solidFill>
                          <a:latin typeface="Segoe UI" panose="020B0502040204020203" pitchFamily="34" charset="0"/>
                          <a:ea typeface="+mn-ea"/>
                          <a:cs typeface="Segoe UI" panose="020B0502040204020203" pitchFamily="34" charset="0"/>
                        </a:rPr>
                        <a:t>;</a:t>
                      </a:r>
                      <a:endParaRPr lang="he-IL" sz="1200" kern="1200" dirty="0">
                        <a:solidFill>
                          <a:schemeClr val="dk1"/>
                        </a:solidFill>
                        <a:latin typeface="Segoe UI" panose="020B0502040204020203" pitchFamily="34" charset="0"/>
                        <a:ea typeface="+mn-ea"/>
                        <a:cs typeface="Segoe UI" panose="020B0502040204020203" pitchFamily="34" charset="0"/>
                      </a:endParaRPr>
                    </a:p>
                    <a:p>
                      <a:pPr algn="just" rtl="1"/>
                      <a:r>
                        <a:rPr lang="he-IL" sz="1200" kern="1200" dirty="0">
                          <a:solidFill>
                            <a:schemeClr val="dk1"/>
                          </a:solidFill>
                          <a:latin typeface="Segoe UI" panose="020B0502040204020203" pitchFamily="34" charset="0"/>
                          <a:ea typeface="+mn-ea"/>
                          <a:cs typeface="Segoe UI" panose="020B0502040204020203" pitchFamily="34" charset="0"/>
                        </a:rPr>
                        <a:t>12:30  - ארוחת צהריים </a:t>
                      </a:r>
                    </a:p>
                    <a:p>
                      <a:pPr algn="just" rtl="1"/>
                      <a:r>
                        <a:rPr lang="he-IL" sz="1200" kern="1200" dirty="0">
                          <a:solidFill>
                            <a:schemeClr val="dk1"/>
                          </a:solidFill>
                          <a:latin typeface="Segoe UI" panose="020B0502040204020203" pitchFamily="34" charset="0"/>
                          <a:ea typeface="+mn-ea"/>
                          <a:cs typeface="Segoe UI" panose="020B0502040204020203" pitchFamily="34" charset="0"/>
                        </a:rPr>
                        <a:t>13:30 – יציאה לשדה תעופה</a:t>
                      </a:r>
                    </a:p>
                    <a:p>
                      <a:pPr algn="just" rtl="1"/>
                      <a:r>
                        <a:rPr lang="he-IL" sz="1200" kern="1200" dirty="0">
                          <a:solidFill>
                            <a:schemeClr val="dk1"/>
                          </a:solidFill>
                          <a:latin typeface="Segoe UI" panose="020B0502040204020203" pitchFamily="34" charset="0"/>
                          <a:ea typeface="+mn-ea"/>
                          <a:cs typeface="Segoe UI" panose="020B0502040204020203" pitchFamily="34" charset="0"/>
                        </a:rPr>
                        <a:t>16:45 – טיסה </a:t>
                      </a:r>
                      <a:r>
                        <a:rPr lang="en-US" sz="1200" kern="1200" dirty="0">
                          <a:solidFill>
                            <a:schemeClr val="dk1"/>
                          </a:solidFill>
                          <a:latin typeface="Segoe UI" panose="020B0502040204020203" pitchFamily="34" charset="0"/>
                          <a:ea typeface="+mn-ea"/>
                          <a:cs typeface="Segoe UI" panose="020B0502040204020203" pitchFamily="34" charset="0"/>
                        </a:rPr>
                        <a:t>EW2163 </a:t>
                      </a:r>
                      <a:r>
                        <a:rPr lang="he-IL" sz="1200" kern="1200" dirty="0">
                          <a:solidFill>
                            <a:schemeClr val="dk1"/>
                          </a:solidFill>
                          <a:latin typeface="Segoe UI" panose="020B0502040204020203" pitchFamily="34" charset="0"/>
                          <a:ea typeface="+mn-ea"/>
                          <a:cs typeface="Segoe UI" panose="020B0502040204020203" pitchFamily="34" charset="0"/>
                        </a:rPr>
                        <a:t> לשטוטגרט</a:t>
                      </a:r>
                      <a:endParaRPr lang="en-US" sz="1200" kern="1200" dirty="0">
                        <a:solidFill>
                          <a:schemeClr val="dk1"/>
                        </a:solidFill>
                        <a:latin typeface="Segoe UI" panose="020B0502040204020203" pitchFamily="34" charset="0"/>
                        <a:ea typeface="+mn-ea"/>
                        <a:cs typeface="Segoe UI" panose="020B0502040204020203" pitchFamily="34" charset="0"/>
                      </a:endParaRPr>
                    </a:p>
                    <a:p>
                      <a:pPr algn="just" rtl="1"/>
                      <a:r>
                        <a:rPr lang="en-US" sz="1200" kern="1200" dirty="0">
                          <a:solidFill>
                            <a:schemeClr val="dk1"/>
                          </a:solidFill>
                          <a:latin typeface="Segoe UI" panose="020B0502040204020203" pitchFamily="34" charset="0"/>
                          <a:ea typeface="+mn-ea"/>
                          <a:cs typeface="Segoe UI" panose="020B0502040204020203" pitchFamily="34" charset="0"/>
                        </a:rPr>
                        <a:t>19:30</a:t>
                      </a:r>
                      <a:r>
                        <a:rPr lang="he-IL" sz="1200" kern="1200" dirty="0">
                          <a:solidFill>
                            <a:schemeClr val="dk1"/>
                          </a:solidFill>
                          <a:latin typeface="Segoe UI" panose="020B0502040204020203" pitchFamily="34" charset="0"/>
                          <a:ea typeface="+mn-ea"/>
                          <a:cs typeface="Segoe UI" panose="020B0502040204020203" pitchFamily="34" charset="0"/>
                        </a:rPr>
                        <a:t> ארוחת ערב בכירים (איסוף מהמלון</a:t>
                      </a:r>
                      <a:r>
                        <a:rPr lang="en-US" sz="1200" kern="1200" dirty="0">
                          <a:solidFill>
                            <a:schemeClr val="dk1"/>
                          </a:solidFill>
                          <a:latin typeface="Segoe UI" panose="020B0502040204020203" pitchFamily="34" charset="0"/>
                          <a:ea typeface="+mn-ea"/>
                          <a:cs typeface="Segoe UI" panose="020B0502040204020203" pitchFamily="34" charset="0"/>
                        </a:rPr>
                        <a:t>;</a:t>
                      </a:r>
                      <a:r>
                        <a:rPr lang="he-IL" sz="1200" kern="1200" dirty="0">
                          <a:solidFill>
                            <a:schemeClr val="dk1"/>
                          </a:solidFill>
                          <a:latin typeface="Segoe UI" panose="020B0502040204020203" pitchFamily="34" charset="0"/>
                          <a:ea typeface="+mn-ea"/>
                          <a:cs typeface="Segoe UI" panose="020B0502040204020203" pitchFamily="34" charset="0"/>
                        </a:rPr>
                        <a:t> </a:t>
                      </a:r>
                      <a:r>
                        <a:rPr lang="he-IL" sz="1200" u="sng" kern="1200" dirty="0">
                          <a:solidFill>
                            <a:schemeClr val="dk1"/>
                          </a:solidFill>
                          <a:latin typeface="Segoe UI" panose="020B0502040204020203" pitchFamily="34" charset="0"/>
                          <a:ea typeface="+mn-ea"/>
                          <a:cs typeface="Segoe UI" panose="020B0502040204020203" pitchFamily="34" charset="0"/>
                        </a:rPr>
                        <a:t>קוד לבוש – חופשי</a:t>
                      </a:r>
                      <a:r>
                        <a:rPr lang="en-US" sz="1200" u="sng" kern="1200" dirty="0">
                          <a:solidFill>
                            <a:schemeClr val="dk1"/>
                          </a:solidFill>
                          <a:latin typeface="Segoe UI" panose="020B0502040204020203" pitchFamily="34" charset="0"/>
                          <a:ea typeface="+mn-ea"/>
                          <a:cs typeface="Segoe UI" panose="020B0502040204020203" pitchFamily="34" charset="0"/>
                        </a:rPr>
                        <a:t>/</a:t>
                      </a:r>
                      <a:r>
                        <a:rPr lang="he-IL" sz="1200" u="sng" kern="1200" dirty="0">
                          <a:solidFill>
                            <a:schemeClr val="dk1"/>
                          </a:solidFill>
                          <a:latin typeface="Segoe UI" panose="020B0502040204020203" pitchFamily="34" charset="0"/>
                          <a:ea typeface="+mn-ea"/>
                          <a:cs typeface="Segoe UI" panose="020B0502040204020203" pitchFamily="34" charset="0"/>
                        </a:rPr>
                        <a:t>ג'ינס</a:t>
                      </a:r>
                      <a:r>
                        <a:rPr lang="he-IL" sz="1200" kern="1200" dirty="0">
                          <a:solidFill>
                            <a:schemeClr val="dk1"/>
                          </a:solidFill>
                          <a:latin typeface="Segoe UI" panose="020B0502040204020203" pitchFamily="34" charset="0"/>
                          <a:ea typeface="+mn-ea"/>
                          <a:cs typeface="Segoe UI" panose="020B0502040204020203" pitchFamily="34" charset="0"/>
                        </a:rPr>
                        <a:t>)</a:t>
                      </a:r>
                    </a:p>
                  </a:txBody>
                  <a:tcPr/>
                </a:tc>
                <a:tc>
                  <a:txBody>
                    <a:bodyPr/>
                    <a:lstStyle/>
                    <a:p>
                      <a:pPr algn="just" rtl="1"/>
                      <a:r>
                        <a:rPr lang="he-IL" sz="1200" dirty="0">
                          <a:latin typeface="Segoe UI" panose="020B0502040204020203" pitchFamily="34" charset="0"/>
                          <a:cs typeface="Segoe UI" panose="020B0502040204020203" pitchFamily="34" charset="0"/>
                        </a:rPr>
                        <a:t>09:10 – יציאה למפקדת </a:t>
                      </a:r>
                      <a:r>
                        <a:rPr lang="en-US" sz="1200" dirty="0">
                          <a:latin typeface="Segoe UI" panose="020B0502040204020203" pitchFamily="34" charset="0"/>
                          <a:cs typeface="Segoe UI" panose="020B0502040204020203" pitchFamily="34" charset="0"/>
                        </a:rPr>
                        <a:t>EUCOM</a:t>
                      </a:r>
                      <a:endParaRPr lang="he-IL" sz="1200" dirty="0">
                        <a:latin typeface="Segoe UI" panose="020B0502040204020203" pitchFamily="34" charset="0"/>
                        <a:cs typeface="Segoe UI" panose="020B0502040204020203" pitchFamily="34" charset="0"/>
                      </a:endParaRPr>
                    </a:p>
                    <a:p>
                      <a:pPr algn="just" rtl="1"/>
                      <a:r>
                        <a:rPr lang="he-IL" sz="1200" dirty="0">
                          <a:latin typeface="Segoe UI" panose="020B0502040204020203" pitchFamily="34" charset="0"/>
                          <a:cs typeface="Segoe UI" panose="020B0502040204020203" pitchFamily="34" charset="0"/>
                        </a:rPr>
                        <a:t>10:00-12:00 – שולחן עגול מבצע</a:t>
                      </a:r>
                    </a:p>
                    <a:p>
                      <a:pPr algn="just" rtl="1"/>
                      <a:r>
                        <a:rPr lang="he-IL" sz="1200" dirty="0">
                          <a:latin typeface="Segoe UI" panose="020B0502040204020203" pitchFamily="34" charset="0"/>
                          <a:cs typeface="Segoe UI" panose="020B0502040204020203" pitchFamily="34" charset="0"/>
                        </a:rPr>
                        <a:t>12:00-13:00 – ארוחת צהריים</a:t>
                      </a:r>
                    </a:p>
                    <a:p>
                      <a:pPr algn="just" rtl="1"/>
                      <a:r>
                        <a:rPr lang="he-IL" sz="1200" dirty="0">
                          <a:latin typeface="Segoe UI" panose="020B0502040204020203" pitchFamily="34" charset="0"/>
                          <a:cs typeface="Segoe UI" panose="020B0502040204020203" pitchFamily="34" charset="0"/>
                        </a:rPr>
                        <a:t>13:00-14:00 - סיור ב </a:t>
                      </a:r>
                      <a:r>
                        <a:rPr lang="en-US" sz="1200" dirty="0">
                          <a:latin typeface="Segoe UI" panose="020B0502040204020203" pitchFamily="34" charset="0"/>
                          <a:cs typeface="Segoe UI" panose="020B0502040204020203" pitchFamily="34" charset="0"/>
                        </a:rPr>
                        <a:t>JOC</a:t>
                      </a:r>
                      <a:endParaRPr lang="he-IL" sz="1200" dirty="0">
                        <a:latin typeface="Segoe UI" panose="020B0502040204020203" pitchFamily="34" charset="0"/>
                        <a:cs typeface="Segoe UI" panose="020B0502040204020203" pitchFamily="34" charset="0"/>
                      </a:endParaRPr>
                    </a:p>
                    <a:p>
                      <a:pPr algn="just" rtl="1"/>
                      <a:r>
                        <a:rPr lang="he-IL" sz="1200" dirty="0">
                          <a:latin typeface="Segoe UI" panose="020B0502040204020203" pitchFamily="34" charset="0"/>
                          <a:cs typeface="Segoe UI" panose="020B0502040204020203" pitchFamily="34" charset="0"/>
                        </a:rPr>
                        <a:t>14:15-15:45 – חלו"ז לפגישות</a:t>
                      </a:r>
                    </a:p>
                    <a:p>
                      <a:pPr algn="just" rtl="1"/>
                      <a:r>
                        <a:rPr lang="he-IL" sz="1200" dirty="0">
                          <a:latin typeface="Segoe UI" panose="020B0502040204020203" pitchFamily="34" charset="0"/>
                          <a:cs typeface="Segoe UI" panose="020B0502040204020203" pitchFamily="34" charset="0"/>
                        </a:rPr>
                        <a:t>16:15 – יציאה לשדה תעופה</a:t>
                      </a:r>
                    </a:p>
                    <a:p>
                      <a:pPr algn="just" rtl="1"/>
                      <a:r>
                        <a:rPr lang="he-IL" sz="1200" dirty="0">
                          <a:latin typeface="Segoe UI" panose="020B0502040204020203" pitchFamily="34" charset="0"/>
                          <a:cs typeface="Segoe UI" panose="020B0502040204020203" pitchFamily="34" charset="0"/>
                        </a:rPr>
                        <a:t>19:20  - טיסה </a:t>
                      </a:r>
                      <a:r>
                        <a:rPr lang="en-US" sz="1200" dirty="0">
                          <a:latin typeface="Segoe UI" panose="020B0502040204020203" pitchFamily="34" charset="0"/>
                          <a:cs typeface="Segoe UI" panose="020B0502040204020203" pitchFamily="34" charset="0"/>
                        </a:rPr>
                        <a:t>LX1175</a:t>
                      </a:r>
                      <a:r>
                        <a:rPr lang="he-IL" sz="1200" dirty="0">
                          <a:latin typeface="Segoe UI" panose="020B0502040204020203" pitchFamily="34" charset="0"/>
                          <a:cs typeface="Segoe UI" panose="020B0502040204020203" pitchFamily="34" charset="0"/>
                        </a:rPr>
                        <a:t> לציריך</a:t>
                      </a:r>
                    </a:p>
                    <a:p>
                      <a:pPr algn="just" rtl="1"/>
                      <a:r>
                        <a:rPr lang="he-IL" sz="1200" dirty="0">
                          <a:latin typeface="Segoe UI" panose="020B0502040204020203" pitchFamily="34" charset="0"/>
                          <a:cs typeface="Segoe UI" panose="020B0502040204020203" pitchFamily="34" charset="0"/>
                        </a:rPr>
                        <a:t>22:40 – טיסה </a:t>
                      </a:r>
                      <a:r>
                        <a:rPr lang="en-US" sz="1200" dirty="0">
                          <a:latin typeface="Segoe UI" panose="020B0502040204020203" pitchFamily="34" charset="0"/>
                          <a:cs typeface="Segoe UI" panose="020B0502040204020203" pitchFamily="34" charset="0"/>
                        </a:rPr>
                        <a:t>LX256</a:t>
                      </a:r>
                      <a:r>
                        <a:rPr lang="he-IL" sz="1200" dirty="0">
                          <a:latin typeface="Segoe UI" panose="020B0502040204020203" pitchFamily="34" charset="0"/>
                          <a:cs typeface="Segoe UI" panose="020B0502040204020203" pitchFamily="34" charset="0"/>
                        </a:rPr>
                        <a:t> לת"א</a:t>
                      </a:r>
                    </a:p>
                  </a:txBody>
                  <a:tcPr/>
                </a:tc>
                <a:extLst>
                  <a:ext uri="{0D108BD9-81ED-4DB2-BD59-A6C34878D82A}">
                    <a16:rowId xmlns:a16="http://schemas.microsoft.com/office/drawing/2014/main" xmlns="" val="3420599888"/>
                  </a:ext>
                </a:extLst>
              </a:tr>
            </a:tbl>
          </a:graphicData>
        </a:graphic>
      </p:graphicFrame>
      <p:pic>
        <p:nvPicPr>
          <p:cNvPr id="15" name="Picture 14">
            <a:extLst>
              <a:ext uri="{FF2B5EF4-FFF2-40B4-BE49-F238E27FC236}">
                <a16:creationId xmlns:a16="http://schemas.microsoft.com/office/drawing/2014/main" xmlns="" id="{880E93B2-D382-4847-ADE5-538049EDF974}"/>
              </a:ext>
            </a:extLst>
          </p:cNvPr>
          <p:cNvPicPr>
            <a:picLocks noChangeAspect="1"/>
          </p:cNvPicPr>
          <p:nvPr/>
        </p:nvPicPr>
        <p:blipFill rotWithShape="1">
          <a:blip r:embed="rId3"/>
          <a:srcRect t="15583" b="12427"/>
          <a:stretch/>
        </p:blipFill>
        <p:spPr>
          <a:xfrm>
            <a:off x="214792" y="8257116"/>
            <a:ext cx="3329308" cy="1176205"/>
          </a:xfrm>
          <a:prstGeom prst="rect">
            <a:avLst/>
          </a:prstGeom>
        </p:spPr>
      </p:pic>
      <p:sp>
        <p:nvSpPr>
          <p:cNvPr id="16" name="Rectangle 15">
            <a:extLst>
              <a:ext uri="{FF2B5EF4-FFF2-40B4-BE49-F238E27FC236}">
                <a16:creationId xmlns:a16="http://schemas.microsoft.com/office/drawing/2014/main" xmlns="" id="{EEBE0B31-E14F-4D4A-AA8E-1CCE4A1313D0}"/>
              </a:ext>
            </a:extLst>
          </p:cNvPr>
          <p:cNvSpPr/>
          <p:nvPr/>
        </p:nvSpPr>
        <p:spPr>
          <a:xfrm>
            <a:off x="63461" y="3868427"/>
            <a:ext cx="1003339" cy="117620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rtl="1"/>
            <a:r>
              <a:rPr lang="he-IL" dirty="0">
                <a:solidFill>
                  <a:prstClr val="black"/>
                </a:solidFill>
                <a:latin typeface="Segoe UI Semilight" panose="020B0402040204020203" pitchFamily="34" charset="0"/>
                <a:cs typeface="Segoe UI Semilight" panose="020B0402040204020203" pitchFamily="34" charset="0"/>
              </a:rPr>
              <a:t>קוד לבוש: מדי א'</a:t>
            </a:r>
            <a:endParaRPr lang="en-US" dirty="0">
              <a:solidFill>
                <a:prstClr val="black"/>
              </a:solidFill>
              <a:latin typeface="Segoe UI Semilight" panose="020B0402040204020203" pitchFamily="34" charset="0"/>
              <a:cs typeface="Segoe UI Semilight" panose="020B0402040204020203" pitchFamily="34" charset="0"/>
            </a:endParaRPr>
          </a:p>
        </p:txBody>
      </p:sp>
      <p:pic>
        <p:nvPicPr>
          <p:cNvPr id="33" name="מציין מיקום של תמונה 32"/>
          <p:cNvPicPr>
            <a:picLocks noGrp="1" noChangeAspect="1"/>
          </p:cNvPicPr>
          <p:nvPr>
            <p:ph type="pic" sz="quarter" idx="25"/>
          </p:nvPr>
        </p:nvPicPr>
        <p:blipFill>
          <a:blip r:embed="rId4"/>
          <a:srcRect l="9440" r="9440"/>
          <a:stretch>
            <a:fillRect/>
          </a:stretch>
        </p:blipFill>
        <p:spPr>
          <a:xfrm>
            <a:off x="5585535" y="179276"/>
            <a:ext cx="1120065" cy="121340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44817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800" dirty="0" smtClean="0">
                <a:latin typeface="Segoe UI Semilight" panose="020B0402040204020203" pitchFamily="34" charset="0"/>
                <a:cs typeface="Segoe UI Semilight" panose="020B0402040204020203" pitchFamily="34" charset="0"/>
              </a:rPr>
              <a:t>פיקוד </a:t>
            </a:r>
            <a:r>
              <a:rPr lang="en-US" sz="2800" dirty="0" smtClean="0">
                <a:latin typeface="Segoe UI Semilight" panose="020B0402040204020203" pitchFamily="34" charset="0"/>
                <a:cs typeface="Segoe UI Semilight" panose="020B0402040204020203" pitchFamily="34" charset="0"/>
              </a:rPr>
              <a:t>EUCOM</a:t>
            </a:r>
            <a:r>
              <a:rPr lang="he-IL" sz="2800" dirty="0" smtClean="0">
                <a:latin typeface="Segoe UI Semilight" panose="020B0402040204020203" pitchFamily="34" charset="0"/>
                <a:cs typeface="Segoe UI Semilight" panose="020B0402040204020203" pitchFamily="34" charset="0"/>
              </a:rPr>
              <a:t> - רקע</a:t>
            </a:r>
            <a:endParaRPr lang="he-IL" sz="2800" dirty="0">
              <a:latin typeface="Segoe UI Semilight" panose="020B0402040204020203" pitchFamily="34" charset="0"/>
              <a:cs typeface="Segoe UI Semilight" panose="020B0402040204020203" pitchFamily="34" charset="0"/>
            </a:endParaRPr>
          </a:p>
        </p:txBody>
      </p:sp>
      <p:sp>
        <p:nvSpPr>
          <p:cNvPr id="3" name="מציין מיקום תוכן 2"/>
          <p:cNvSpPr>
            <a:spLocks noGrp="1"/>
          </p:cNvSpPr>
          <p:nvPr>
            <p:ph idx="1"/>
          </p:nvPr>
        </p:nvSpPr>
        <p:spPr>
          <a:xfrm>
            <a:off x="148232" y="1545697"/>
            <a:ext cx="6561535" cy="7280452"/>
          </a:xfrm>
        </p:spPr>
        <p:txBody>
          <a:bodyPr>
            <a:normAutofit/>
          </a:bodyPr>
          <a:lstStyle/>
          <a:p>
            <a:pPr lvl="0" algn="just"/>
            <a:r>
              <a:rPr lang="he-IL" sz="1400" b="1" dirty="0">
                <a:latin typeface="Segoe UI Semilight" panose="020B0402040204020203" pitchFamily="34" charset="0"/>
                <a:cs typeface="Segoe UI Semilight" panose="020B0402040204020203" pitchFamily="34" charset="0"/>
              </a:rPr>
              <a:t>אזור האחריות של פיקוד </a:t>
            </a:r>
            <a:r>
              <a:rPr lang="en-US" sz="1400" b="1" dirty="0">
                <a:latin typeface="Segoe UI Semilight" panose="020B0402040204020203" pitchFamily="34" charset="0"/>
                <a:cs typeface="Segoe UI Semilight" panose="020B0402040204020203" pitchFamily="34" charset="0"/>
              </a:rPr>
              <a:t>EUCOM</a:t>
            </a:r>
            <a:r>
              <a:rPr lang="he-IL" sz="1400" b="1" dirty="0">
                <a:latin typeface="Segoe UI Semilight" panose="020B0402040204020203" pitchFamily="34" charset="0"/>
                <a:cs typeface="Segoe UI Semilight" panose="020B0402040204020203" pitchFamily="34" charset="0"/>
              </a:rPr>
              <a:t> משתרע על פני כ-28 מיליון ק"מ רבוע (וכ-33 ק"מ רבוע בים) ו-51 </a:t>
            </a:r>
            <a:r>
              <a:rPr lang="he-IL" sz="1400" b="1" dirty="0" smtClean="0">
                <a:latin typeface="Segoe UI Semilight" panose="020B0402040204020203" pitchFamily="34" charset="0"/>
                <a:cs typeface="Segoe UI Semilight" panose="020B0402040204020203" pitchFamily="34" charset="0"/>
              </a:rPr>
              <a:t>מדינות. </a:t>
            </a:r>
            <a:endParaRPr lang="en-US" sz="1400" dirty="0">
              <a:latin typeface="Segoe UI Semilight" panose="020B0402040204020203" pitchFamily="34" charset="0"/>
              <a:cs typeface="Segoe UI Semilight" panose="020B0402040204020203" pitchFamily="34" charset="0"/>
            </a:endParaRPr>
          </a:p>
          <a:p>
            <a:pPr lvl="0" algn="just"/>
            <a:r>
              <a:rPr lang="he-IL" sz="1400" dirty="0">
                <a:latin typeface="Segoe UI Semilight" panose="020B0402040204020203" pitchFamily="34" charset="0"/>
                <a:cs typeface="Segoe UI Semilight" panose="020B0402040204020203" pitchFamily="34" charset="0"/>
              </a:rPr>
              <a:t>מפקדת </a:t>
            </a:r>
            <a:r>
              <a:rPr lang="en-US" sz="1400" dirty="0">
                <a:latin typeface="Segoe UI Semilight" panose="020B0402040204020203" pitchFamily="34" charset="0"/>
                <a:cs typeface="Segoe UI Semilight" panose="020B0402040204020203" pitchFamily="34" charset="0"/>
              </a:rPr>
              <a:t>EUCOM</a:t>
            </a:r>
            <a:r>
              <a:rPr lang="he-IL" sz="1400" dirty="0">
                <a:latin typeface="Segoe UI Semilight" panose="020B0402040204020203" pitchFamily="34" charset="0"/>
                <a:cs typeface="Segoe UI Semilight" panose="020B0402040204020203" pitchFamily="34" charset="0"/>
              </a:rPr>
              <a:t> ממוקמת בבסיס פאץ' (</a:t>
            </a:r>
            <a:r>
              <a:rPr lang="en-US" sz="1400" dirty="0">
                <a:latin typeface="Segoe UI Semilight" panose="020B0402040204020203" pitchFamily="34" charset="0"/>
                <a:cs typeface="Segoe UI Semilight" panose="020B0402040204020203" pitchFamily="34" charset="0"/>
              </a:rPr>
              <a:t>Patch Barracks</a:t>
            </a:r>
            <a:r>
              <a:rPr lang="he-IL" sz="1400" dirty="0">
                <a:latin typeface="Segoe UI Semilight" panose="020B0402040204020203" pitchFamily="34" charset="0"/>
                <a:cs typeface="Segoe UI Semilight" panose="020B0402040204020203" pitchFamily="34" charset="0"/>
              </a:rPr>
              <a:t>) </a:t>
            </a:r>
            <a:r>
              <a:rPr lang="he-IL" sz="1400" dirty="0" err="1">
                <a:latin typeface="Segoe UI Semilight" panose="020B0402040204020203" pitchFamily="34" charset="0"/>
                <a:cs typeface="Segoe UI Semilight" panose="020B0402040204020203" pitchFamily="34" charset="0"/>
              </a:rPr>
              <a:t>בשטוטגרט</a:t>
            </a:r>
            <a:r>
              <a:rPr lang="he-IL" sz="1400" dirty="0">
                <a:latin typeface="Segoe UI Semilight" panose="020B0402040204020203" pitchFamily="34" charset="0"/>
                <a:cs typeface="Segoe UI Semilight" panose="020B0402040204020203" pitchFamily="34" charset="0"/>
              </a:rPr>
              <a:t>, גרמניה.</a:t>
            </a:r>
            <a:endParaRPr lang="en-US" sz="1400" dirty="0">
              <a:latin typeface="Segoe UI Semilight" panose="020B0402040204020203" pitchFamily="34" charset="0"/>
              <a:cs typeface="Segoe UI Semilight" panose="020B0402040204020203" pitchFamily="34" charset="0"/>
            </a:endParaRPr>
          </a:p>
          <a:p>
            <a:pPr lvl="0" algn="just"/>
            <a:r>
              <a:rPr lang="he-IL" sz="1400" dirty="0">
                <a:latin typeface="Segoe UI Semilight" panose="020B0402040204020203" pitchFamily="34" charset="0"/>
                <a:cs typeface="Segoe UI Semilight" panose="020B0402040204020203" pitchFamily="34" charset="0"/>
              </a:rPr>
              <a:t>מ' </a:t>
            </a:r>
            <a:r>
              <a:rPr lang="en-US" sz="1400" dirty="0">
                <a:latin typeface="Segoe UI Semilight" panose="020B0402040204020203" pitchFamily="34" charset="0"/>
                <a:cs typeface="Segoe UI Semilight" panose="020B0402040204020203" pitchFamily="34" charset="0"/>
              </a:rPr>
              <a:t>EUCOM</a:t>
            </a:r>
            <a:r>
              <a:rPr lang="he-IL" sz="1400" dirty="0">
                <a:latin typeface="Segoe UI Semilight" panose="020B0402040204020203" pitchFamily="34" charset="0"/>
                <a:cs typeface="Segoe UI Semilight" panose="020B0402040204020203" pitchFamily="34" charset="0"/>
              </a:rPr>
              <a:t> יושב במפקדת כוחות נאט"ו במונס, בלגיה מתוקף תפקידו </a:t>
            </a:r>
            <a:r>
              <a:rPr lang="he-IL" sz="1400" dirty="0" err="1">
                <a:latin typeface="Segoe UI Semilight" panose="020B0402040204020203" pitchFamily="34" charset="0"/>
                <a:cs typeface="Segoe UI Semilight" panose="020B0402040204020203" pitchFamily="34" charset="0"/>
              </a:rPr>
              <a:t>כמ</a:t>
            </a:r>
            <a:r>
              <a:rPr lang="he-IL" sz="1400" dirty="0">
                <a:latin typeface="Segoe UI Semilight" panose="020B0402040204020203" pitchFamily="34" charset="0"/>
                <a:cs typeface="Segoe UI Semilight" panose="020B0402040204020203" pitchFamily="34" charset="0"/>
              </a:rPr>
              <a:t>' כוחות נאט"ו. המפקד הנוכחי הינו הגנרל (****) </a:t>
            </a:r>
            <a:r>
              <a:rPr lang="he-IL" sz="1400" dirty="0" err="1">
                <a:latin typeface="Segoe UI Semilight" panose="020B0402040204020203" pitchFamily="34" charset="0"/>
                <a:cs typeface="Segoe UI Semilight" panose="020B0402040204020203" pitchFamily="34" charset="0"/>
              </a:rPr>
              <a:t>טוד</a:t>
            </a:r>
            <a:r>
              <a:rPr lang="he-IL" sz="1400" dirty="0">
                <a:latin typeface="Segoe UI Semilight" panose="020B0402040204020203" pitchFamily="34" charset="0"/>
                <a:cs typeface="Segoe UI Semilight" panose="020B0402040204020203" pitchFamily="34" charset="0"/>
              </a:rPr>
              <a:t> </a:t>
            </a:r>
            <a:r>
              <a:rPr lang="he-IL" sz="1400" dirty="0" err="1">
                <a:latin typeface="Segoe UI Semilight" panose="020B0402040204020203" pitchFamily="34" charset="0"/>
                <a:cs typeface="Segoe UI Semilight" panose="020B0402040204020203" pitchFamily="34" charset="0"/>
              </a:rPr>
              <a:t>וולטרס</a:t>
            </a:r>
            <a:r>
              <a:rPr lang="he-IL" sz="1400" dirty="0">
                <a:latin typeface="Segoe UI Semilight" panose="020B0402040204020203" pitchFamily="34" charset="0"/>
                <a:cs typeface="Segoe UI Semilight" panose="020B0402040204020203" pitchFamily="34" charset="0"/>
              </a:rPr>
              <a:t>,  אשר נכנס לתפקידו ב-3 במאי 2019. </a:t>
            </a:r>
            <a:endParaRPr lang="he-IL" sz="1400" dirty="0" smtClean="0">
              <a:latin typeface="Segoe UI Semilight" panose="020B0402040204020203" pitchFamily="34" charset="0"/>
              <a:cs typeface="Segoe UI Semilight" panose="020B0402040204020203" pitchFamily="34" charset="0"/>
            </a:endParaRPr>
          </a:p>
          <a:p>
            <a:pPr algn="just"/>
            <a:r>
              <a:rPr lang="he-IL" sz="1600" dirty="0">
                <a:latin typeface="Segoe UI Semilight" panose="020B0402040204020203" pitchFamily="34" charset="0"/>
                <a:cs typeface="Segoe UI Semilight" panose="020B0402040204020203" pitchFamily="34" charset="0"/>
              </a:rPr>
              <a:t>הפיקוד מתאפיין כיום בעיקר </a:t>
            </a:r>
            <a:r>
              <a:rPr lang="he-IL" sz="1600" b="1" dirty="0">
                <a:latin typeface="Segoe UI Semilight" panose="020B0402040204020203" pitchFamily="34" charset="0"/>
                <a:cs typeface="Segoe UI Semilight" panose="020B0402040204020203" pitchFamily="34" charset="0"/>
              </a:rPr>
              <a:t>בתמיכה במבצעים בהובלת פיקודים אחרים:</a:t>
            </a:r>
            <a:r>
              <a:rPr lang="he-IL" sz="1600" dirty="0">
                <a:latin typeface="Segoe UI Semilight" panose="020B0402040204020203" pitchFamily="34" charset="0"/>
                <a:cs typeface="Segoe UI Semilight" panose="020B0402040204020203" pitchFamily="34" charset="0"/>
              </a:rPr>
              <a:t> </a:t>
            </a:r>
            <a:r>
              <a:rPr lang="he-IL" sz="1600" dirty="0" err="1">
                <a:latin typeface="Segoe UI Semilight" panose="020B0402040204020203" pitchFamily="34" charset="0"/>
                <a:cs typeface="Segoe UI Semilight" panose="020B0402040204020203" pitchFamily="34" charset="0"/>
              </a:rPr>
              <a:t>אל"ל</a:t>
            </a:r>
            <a:r>
              <a:rPr lang="he-IL" sz="1600" dirty="0">
                <a:latin typeface="Segoe UI Semilight" panose="020B0402040204020203" pitchFamily="34" charset="0"/>
                <a:cs typeface="Segoe UI Semilight" panose="020B0402040204020203" pitchFamily="34" charset="0"/>
              </a:rPr>
              <a:t> לכוחות אמריקניים ואירופאים המיועדים לכוח הרב-לאומי באפגניסטן - </a:t>
            </a:r>
            <a:r>
              <a:rPr lang="en-US" sz="1600" dirty="0">
                <a:latin typeface="Segoe UI Semilight" panose="020B0402040204020203" pitchFamily="34" charset="0"/>
                <a:cs typeface="Segoe UI Semilight" panose="020B0402040204020203" pitchFamily="34" charset="0"/>
              </a:rPr>
              <a:t>ISAF</a:t>
            </a:r>
            <a:r>
              <a:rPr lang="he-IL" sz="1600" dirty="0">
                <a:latin typeface="Segoe UI Semilight" panose="020B0402040204020203" pitchFamily="34" charset="0"/>
                <a:cs typeface="Segoe UI Semilight" panose="020B0402040204020203" pitchFamily="34" charset="0"/>
              </a:rPr>
              <a:t>), </a:t>
            </a:r>
            <a:r>
              <a:rPr lang="he-IL" sz="1600" b="1" dirty="0">
                <a:latin typeface="Segoe UI Semilight" panose="020B0402040204020203" pitchFamily="34" charset="0"/>
                <a:cs typeface="Segoe UI Semilight" panose="020B0402040204020203" pitchFamily="34" charset="0"/>
              </a:rPr>
              <a:t>חיזוק היחסים עם מדינות ברית המועצות לשעבר</a:t>
            </a:r>
            <a:r>
              <a:rPr lang="he-IL" sz="1600" dirty="0">
                <a:latin typeface="Segoe UI Semilight" panose="020B0402040204020203" pitchFamily="34" charset="0"/>
                <a:cs typeface="Segoe UI Semilight" panose="020B0402040204020203" pitchFamily="34" charset="0"/>
              </a:rPr>
              <a:t> (תרגילים משותפים </a:t>
            </a:r>
            <a:r>
              <a:rPr lang="he-IL" sz="1600" dirty="0" err="1">
                <a:latin typeface="Segoe UI Semilight" panose="020B0402040204020203" pitchFamily="34" charset="0"/>
                <a:cs typeface="Segoe UI Semilight" panose="020B0402040204020203" pitchFamily="34" charset="0"/>
              </a:rPr>
              <a:t>בבלקאן</a:t>
            </a:r>
            <a:r>
              <a:rPr lang="he-IL" sz="1600" dirty="0">
                <a:latin typeface="Segoe UI Semilight" panose="020B0402040204020203" pitchFamily="34" charset="0"/>
                <a:cs typeface="Segoe UI Semilight" panose="020B0402040204020203" pitchFamily="34" charset="0"/>
              </a:rPr>
              <a:t>, מדינות הבלטיות והקווקז), </a:t>
            </a:r>
            <a:r>
              <a:rPr lang="he-IL" sz="1600" b="1" dirty="0">
                <a:latin typeface="Segoe UI Semilight" panose="020B0402040204020203" pitchFamily="34" charset="0"/>
                <a:cs typeface="Segoe UI Semilight" panose="020B0402040204020203" pitchFamily="34" charset="0"/>
              </a:rPr>
              <a:t>והובלת המאמץ לתוכנית </a:t>
            </a:r>
            <a:r>
              <a:rPr lang="he-IL" sz="1600" b="1" dirty="0" err="1">
                <a:latin typeface="Segoe UI Semilight" panose="020B0402040204020203" pitchFamily="34" charset="0"/>
                <a:cs typeface="Segoe UI Semilight" panose="020B0402040204020203" pitchFamily="34" charset="0"/>
              </a:rPr>
              <a:t>הגנא"ק</a:t>
            </a:r>
            <a:r>
              <a:rPr lang="he-IL" sz="1600" b="1" dirty="0">
                <a:latin typeface="Segoe UI Semilight" panose="020B0402040204020203" pitchFamily="34" charset="0"/>
                <a:cs typeface="Segoe UI Semilight" panose="020B0402040204020203" pitchFamily="34" charset="0"/>
              </a:rPr>
              <a:t> ליבשת. </a:t>
            </a:r>
            <a:r>
              <a:rPr lang="he-IL" sz="1600" dirty="0">
                <a:latin typeface="Segoe UI Semilight" panose="020B0402040204020203" pitchFamily="34" charset="0"/>
                <a:cs typeface="Segoe UI Semilight" panose="020B0402040204020203" pitchFamily="34" charset="0"/>
              </a:rPr>
              <a:t>הפיקוד משקיע רבות בשת"פ עם ישראל ומקצה חלק ניכר מתקציבו לשת"פ זה. </a:t>
            </a:r>
            <a:endParaRPr lang="en-US" sz="1600" dirty="0">
              <a:latin typeface="Segoe UI Semilight" panose="020B0402040204020203" pitchFamily="34" charset="0"/>
              <a:cs typeface="Segoe UI Semilight" panose="020B0402040204020203" pitchFamily="34" charset="0"/>
            </a:endParaRPr>
          </a:p>
          <a:p>
            <a:pPr algn="just"/>
            <a:r>
              <a:rPr lang="he-IL" sz="1600" dirty="0">
                <a:latin typeface="Segoe UI Semilight" panose="020B0402040204020203" pitchFamily="34" charset="0"/>
                <a:cs typeface="Segoe UI Semilight" panose="020B0402040204020203" pitchFamily="34" charset="0"/>
              </a:rPr>
              <a:t>השת"פ בין צה"ל ל– </a:t>
            </a:r>
            <a:r>
              <a:rPr lang="en-US" sz="1600" dirty="0">
                <a:latin typeface="Segoe UI Semilight" panose="020B0402040204020203" pitchFamily="34" charset="0"/>
                <a:cs typeface="Segoe UI Semilight" panose="020B0402040204020203" pitchFamily="34" charset="0"/>
              </a:rPr>
              <a:t>EUCOM</a:t>
            </a:r>
            <a:r>
              <a:rPr lang="he-IL" sz="1600" dirty="0">
                <a:latin typeface="Segoe UI Semilight" panose="020B0402040204020203" pitchFamily="34" charset="0"/>
                <a:cs typeface="Segoe UI Semilight" panose="020B0402040204020203" pitchFamily="34" charset="0"/>
              </a:rPr>
              <a:t> מתמקד בתחום התיאום האופרטיבי (בדגש לחירום). תחומים מרכזיים: הגנה אקטיבית (</a:t>
            </a:r>
            <a:r>
              <a:rPr lang="en-US" sz="1600" dirty="0">
                <a:latin typeface="Segoe UI Semilight" panose="020B0402040204020203" pitchFamily="34" charset="0"/>
                <a:cs typeface="Segoe UI Semilight" panose="020B0402040204020203" pitchFamily="34" charset="0"/>
              </a:rPr>
              <a:t>BMD</a:t>
            </a:r>
            <a:r>
              <a:rPr lang="he-IL" sz="1600" dirty="0">
                <a:latin typeface="Segoe UI Semilight" panose="020B0402040204020203" pitchFamily="34" charset="0"/>
                <a:cs typeface="Segoe UI Semilight" panose="020B0402040204020203" pitchFamily="34" charset="0"/>
              </a:rPr>
              <a:t>), סיוע לוגיסטי ("הצבה מראש" ו"חריש עמוק") ותיאום מבצעי בתחומי האוויר והים</a:t>
            </a:r>
            <a:r>
              <a:rPr lang="he-IL" sz="1600" dirty="0" smtClean="0">
                <a:latin typeface="Segoe UI Semilight" panose="020B0402040204020203" pitchFamily="34" charset="0"/>
                <a:cs typeface="Segoe UI Semilight" panose="020B0402040204020203" pitchFamily="34" charset="0"/>
              </a:rPr>
              <a:t>.</a:t>
            </a:r>
          </a:p>
          <a:p>
            <a:pPr algn="just"/>
            <a:r>
              <a:rPr lang="he-IL" sz="1600" dirty="0" smtClean="0">
                <a:latin typeface="Segoe UI Semilight" panose="020B0402040204020203" pitchFamily="34" charset="0"/>
                <a:cs typeface="Segoe UI Semilight" panose="020B0402040204020203" pitchFamily="34" charset="0"/>
              </a:rPr>
              <a:t>הפיקוד מהווה את "מפקדת האם" (</a:t>
            </a:r>
            <a:r>
              <a:rPr lang="en-US" sz="1600" dirty="0" smtClean="0">
                <a:latin typeface="Segoe UI Semilight" panose="020B0402040204020203" pitchFamily="34" charset="0"/>
                <a:cs typeface="Segoe UI Semilight" panose="020B0402040204020203" pitchFamily="34" charset="0"/>
              </a:rPr>
              <a:t>HUB</a:t>
            </a:r>
            <a:r>
              <a:rPr lang="he-IL" sz="1600" dirty="0" smtClean="0">
                <a:latin typeface="Segoe UI Semilight" panose="020B0402040204020203" pitchFamily="34" charset="0"/>
                <a:cs typeface="Segoe UI Semilight" panose="020B0402040204020203" pitchFamily="34" charset="0"/>
              </a:rPr>
              <a:t>) לשת"פ מול ישראל, ותחת כך "מנהג" את השת"פ האופרטיבי (כולל סדרת תרגילי </a:t>
            </a:r>
            <a:r>
              <a:rPr lang="en-US" sz="1600" dirty="0" smtClean="0">
                <a:latin typeface="Segoe UI Semilight" panose="020B0402040204020203" pitchFamily="34" charset="0"/>
                <a:cs typeface="Segoe UI Semilight" panose="020B0402040204020203" pitchFamily="34" charset="0"/>
              </a:rPr>
              <a:t>JC/JF</a:t>
            </a:r>
            <a:r>
              <a:rPr lang="he-IL" sz="1600" dirty="0" smtClean="0">
                <a:latin typeface="Segoe UI Semilight" panose="020B0402040204020203" pitchFamily="34" charset="0"/>
                <a:cs typeface="Segoe UI Semilight" panose="020B0402040204020203" pitchFamily="34" charset="0"/>
              </a:rPr>
              <a:t>) והדיאלוגים הצבאיים השונים</a:t>
            </a:r>
            <a:r>
              <a:rPr lang="en-US" sz="1600" dirty="0" smtClean="0">
                <a:latin typeface="Segoe UI Semilight" panose="020B0402040204020203" pitchFamily="34" charset="0"/>
                <a:cs typeface="Segoe UI Semilight" panose="020B0402040204020203" pitchFamily="34" charset="0"/>
              </a:rPr>
              <a:t> </a:t>
            </a:r>
            <a:r>
              <a:rPr lang="he-IL" sz="1600" dirty="0" smtClean="0">
                <a:latin typeface="Segoe UI Semilight" panose="020B0402040204020203" pitchFamily="34" charset="0"/>
                <a:cs typeface="Segoe UI Semilight" panose="020B0402040204020203" pitchFamily="34" charset="0"/>
              </a:rPr>
              <a:t> (</a:t>
            </a:r>
            <a:r>
              <a:rPr lang="en-US" sz="1600" dirty="0" smtClean="0">
                <a:latin typeface="Segoe UI Semilight" panose="020B0402040204020203" pitchFamily="34" charset="0"/>
                <a:cs typeface="Segoe UI Semilight" panose="020B0402040204020203" pitchFamily="34" charset="0"/>
              </a:rPr>
              <a:t>SCIP</a:t>
            </a:r>
            <a:r>
              <a:rPr lang="he-IL" sz="1600" dirty="0" smtClean="0">
                <a:latin typeface="Segoe UI Semilight" panose="020B0402040204020203" pitchFamily="34" charset="0"/>
                <a:cs typeface="Segoe UI Semilight" panose="020B0402040204020203" pitchFamily="34" charset="0"/>
              </a:rPr>
              <a:t>). </a:t>
            </a:r>
            <a:endParaRPr lang="en-US" sz="1600" dirty="0">
              <a:latin typeface="Segoe UI Semilight" panose="020B0402040204020203" pitchFamily="34" charset="0"/>
              <a:cs typeface="Segoe UI Semilight" panose="020B0402040204020203" pitchFamily="34" charset="0"/>
            </a:endParaRPr>
          </a:p>
          <a:p>
            <a:pPr algn="just"/>
            <a:r>
              <a:rPr lang="he-IL" sz="1600" dirty="0">
                <a:latin typeface="Segoe UI Semilight" panose="020B0402040204020203" pitchFamily="34" charset="0"/>
                <a:cs typeface="Segoe UI Semilight" panose="020B0402040204020203" pitchFamily="34" charset="0"/>
              </a:rPr>
              <a:t>קיימת מודעות גוברת והולכת של בכירי </a:t>
            </a:r>
            <a:r>
              <a:rPr lang="en-US" sz="1600" dirty="0">
                <a:latin typeface="Segoe UI Semilight" panose="020B0402040204020203" pitchFamily="34" charset="0"/>
                <a:cs typeface="Segoe UI Semilight" panose="020B0402040204020203" pitchFamily="34" charset="0"/>
              </a:rPr>
              <a:t>EUCOM</a:t>
            </a:r>
            <a:r>
              <a:rPr lang="he-IL" sz="1600" dirty="0">
                <a:latin typeface="Segoe UI Semilight" panose="020B0402040204020203" pitchFamily="34" charset="0"/>
                <a:cs typeface="Segoe UI Semilight" panose="020B0402040204020203" pitchFamily="34" charset="0"/>
              </a:rPr>
              <a:t> לחשיבות השת"פ האופרטיבי עם צה"ל והגברת הדומיננטיות של הפיקוד בשת"פ בין הצבאות, אשר באה לידי ביטוי בריבוי ביקורים בכל הדרגים, בקשר השוטף בדרגי עבודה ובין הבכירים, ומעורבות </a:t>
            </a:r>
            <a:r>
              <a:rPr lang="en-US" sz="1600" dirty="0">
                <a:latin typeface="Segoe UI Semilight" panose="020B0402040204020203" pitchFamily="34" charset="0"/>
                <a:cs typeface="Segoe UI Semilight" panose="020B0402040204020203" pitchFamily="34" charset="0"/>
              </a:rPr>
              <a:t>EUCOM</a:t>
            </a:r>
            <a:r>
              <a:rPr lang="he-IL" sz="1600" dirty="0">
                <a:latin typeface="Segoe UI Semilight" panose="020B0402040204020203" pitchFamily="34" charset="0"/>
                <a:cs typeface="Segoe UI Semilight" panose="020B0402040204020203" pitchFamily="34" charset="0"/>
              </a:rPr>
              <a:t> בדיאלוגים האסטרטגיים</a:t>
            </a:r>
            <a:r>
              <a:rPr lang="he-IL" sz="1600" dirty="0" smtClean="0">
                <a:latin typeface="Segoe UI Semilight" panose="020B0402040204020203" pitchFamily="34" charset="0"/>
                <a:cs typeface="Segoe UI Semilight" panose="020B0402040204020203" pitchFamily="34" charset="0"/>
              </a:rPr>
              <a:t>.</a:t>
            </a:r>
          </a:p>
          <a:p>
            <a:pPr marL="0" indent="0" algn="just">
              <a:buNone/>
            </a:pPr>
            <a:endParaRPr lang="he-IL" sz="1400" dirty="0">
              <a:latin typeface="Segoe UI Semilight" panose="020B0402040204020203" pitchFamily="34" charset="0"/>
              <a:cs typeface="Segoe UI Semilight" panose="020B0402040204020203" pitchFamily="34" charset="0"/>
            </a:endParaRPr>
          </a:p>
        </p:txBody>
      </p:sp>
      <p:pic>
        <p:nvPicPr>
          <p:cNvPr id="14" name="Picture 10" descr="Image result for EUCOM FLAG">
            <a:extLst>
              <a:ext uri="{FF2B5EF4-FFF2-40B4-BE49-F238E27FC236}">
                <a16:creationId xmlns:a16="http://schemas.microsoft.com/office/drawing/2014/main" xmlns="" id="{1A16A165-5141-43DD-A88A-5BFC0D001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232" y="7239000"/>
            <a:ext cx="2968791" cy="196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014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a:p>
        </p:txBody>
      </p:sp>
    </p:spTree>
    <p:extLst>
      <p:ext uri="{BB962C8B-B14F-4D97-AF65-F5344CB8AC3E}">
        <p14:creationId xmlns:p14="http://schemas.microsoft.com/office/powerpoint/2010/main" val="74819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422BD-0BD2-45EF-8BD2-DDB568536E2D}"/>
              </a:ext>
            </a:extLst>
          </p:cNvPr>
          <p:cNvSpPr>
            <a:spLocks noGrp="1"/>
          </p:cNvSpPr>
          <p:nvPr>
            <p:ph type="title"/>
          </p:nvPr>
        </p:nvSpPr>
        <p:spPr>
          <a:xfrm>
            <a:off x="471487" y="0"/>
            <a:ext cx="5915025" cy="948469"/>
          </a:xfrm>
        </p:spPr>
        <p:txBody>
          <a:bodyPr>
            <a:normAutofit/>
          </a:bodyPr>
          <a:lstStyle/>
          <a:p>
            <a:pPr algn="ctr" defTabSz="457200" rtl="1"/>
            <a:r>
              <a:rPr lang="he-IL" sz="3600" b="1" dirty="0">
                <a:latin typeface="Segoe UI Semilight" panose="020B0402040204020203" pitchFamily="34" charset="0"/>
                <a:ea typeface="+mn-ea"/>
                <a:cs typeface="Segoe UI Semilight" panose="020B0402040204020203" pitchFamily="34" charset="0"/>
              </a:rPr>
              <a:t>לו"ז הנסיעה</a:t>
            </a:r>
            <a:endParaRPr lang="en-US" sz="3600" b="1" dirty="0">
              <a:latin typeface="Segoe UI Semilight" panose="020B0402040204020203" pitchFamily="34" charset="0"/>
              <a:ea typeface="+mn-ea"/>
              <a:cs typeface="Segoe UI Semilight" panose="020B0402040204020203" pitchFamily="34" charset="0"/>
            </a:endParaRPr>
          </a:p>
        </p:txBody>
      </p:sp>
      <p:graphicFrame>
        <p:nvGraphicFramePr>
          <p:cNvPr id="4" name="Table 4">
            <a:extLst>
              <a:ext uri="{FF2B5EF4-FFF2-40B4-BE49-F238E27FC236}">
                <a16:creationId xmlns:a16="http://schemas.microsoft.com/office/drawing/2014/main" xmlns="" id="{BECBB57B-111B-41BB-BF5C-A20E7B8786FA}"/>
              </a:ext>
            </a:extLst>
          </p:cNvPr>
          <p:cNvGraphicFramePr>
            <a:graphicFrameLocks noGrp="1"/>
          </p:cNvGraphicFramePr>
          <p:nvPr>
            <p:extLst>
              <p:ext uri="{D42A27DB-BD31-4B8C-83A1-F6EECF244321}">
                <p14:modId xmlns:p14="http://schemas.microsoft.com/office/powerpoint/2010/main" val="1494485244"/>
              </p:ext>
            </p:extLst>
          </p:nvPr>
        </p:nvGraphicFramePr>
        <p:xfrm>
          <a:off x="255974" y="762000"/>
          <a:ext cx="6317281" cy="8809120"/>
        </p:xfrm>
        <a:graphic>
          <a:graphicData uri="http://schemas.openxmlformats.org/drawingml/2006/table">
            <a:tbl>
              <a:tblPr rtl="1" firstRow="1" bandRow="1">
                <a:tableStyleId>{5C22544A-7EE6-4342-B048-85BDC9FD1C3A}</a:tableStyleId>
              </a:tblPr>
              <a:tblGrid>
                <a:gridCol w="614680">
                  <a:extLst>
                    <a:ext uri="{9D8B030D-6E8A-4147-A177-3AD203B41FA5}">
                      <a16:colId xmlns:a16="http://schemas.microsoft.com/office/drawing/2014/main" xmlns="" val="1653009174"/>
                    </a:ext>
                  </a:extLst>
                </a:gridCol>
                <a:gridCol w="1510261">
                  <a:extLst>
                    <a:ext uri="{9D8B030D-6E8A-4147-A177-3AD203B41FA5}">
                      <a16:colId xmlns:a16="http://schemas.microsoft.com/office/drawing/2014/main" xmlns="" val="3759954901"/>
                    </a:ext>
                  </a:extLst>
                </a:gridCol>
                <a:gridCol w="807636">
                  <a:extLst>
                    <a:ext uri="{9D8B030D-6E8A-4147-A177-3AD203B41FA5}">
                      <a16:colId xmlns:a16="http://schemas.microsoft.com/office/drawing/2014/main" xmlns="" val="3531579528"/>
                    </a:ext>
                  </a:extLst>
                </a:gridCol>
                <a:gridCol w="1288534">
                  <a:extLst>
                    <a:ext uri="{9D8B030D-6E8A-4147-A177-3AD203B41FA5}">
                      <a16:colId xmlns:a16="http://schemas.microsoft.com/office/drawing/2014/main" xmlns="" val="3831106741"/>
                    </a:ext>
                  </a:extLst>
                </a:gridCol>
                <a:gridCol w="774183">
                  <a:extLst>
                    <a:ext uri="{9D8B030D-6E8A-4147-A177-3AD203B41FA5}">
                      <a16:colId xmlns:a16="http://schemas.microsoft.com/office/drawing/2014/main" xmlns="" val="2589289963"/>
                    </a:ext>
                  </a:extLst>
                </a:gridCol>
                <a:gridCol w="1321987">
                  <a:extLst>
                    <a:ext uri="{9D8B030D-6E8A-4147-A177-3AD203B41FA5}">
                      <a16:colId xmlns:a16="http://schemas.microsoft.com/office/drawing/2014/main" xmlns="" val="473186087"/>
                    </a:ext>
                  </a:extLst>
                </a:gridCol>
              </a:tblGrid>
              <a:tr h="318918">
                <a:tc gridSpan="2">
                  <a:txBody>
                    <a:bodyPr/>
                    <a:lstStyle/>
                    <a:p>
                      <a:pPr algn="ctr" rtl="1"/>
                      <a:r>
                        <a:rPr lang="en-US" sz="1300" b="1" dirty="0">
                          <a:latin typeface="Segoe UI Semilight" panose="020B0402040204020203" pitchFamily="34" charset="0"/>
                          <a:cs typeface="Segoe UI Semilight" panose="020B0402040204020203" pitchFamily="34" charset="0"/>
                        </a:rPr>
                        <a:t>14/1</a:t>
                      </a:r>
                    </a:p>
                  </a:txBody>
                  <a:tcPr anchor="ctr">
                    <a:solidFill>
                      <a:schemeClr val="bg1">
                        <a:lumMod val="50000"/>
                      </a:schemeClr>
                    </a:solidFill>
                  </a:tcPr>
                </a:tc>
                <a:tc hMerge="1">
                  <a:txBody>
                    <a:bodyPr/>
                    <a:lstStyle/>
                    <a:p>
                      <a:pPr algn="ctr" rtl="1"/>
                      <a:endParaRPr lang="en-US" sz="1400" dirty="0"/>
                    </a:p>
                  </a:txBody>
                  <a:tcPr anchor="ctr"/>
                </a:tc>
                <a:tc gridSpan="2">
                  <a:txBody>
                    <a:bodyPr/>
                    <a:lstStyle/>
                    <a:p>
                      <a:pPr algn="ctr" rtl="1"/>
                      <a:r>
                        <a:rPr lang="en-US" sz="1300" b="1" dirty="0">
                          <a:latin typeface="Segoe UI Semilight" panose="020B0402040204020203" pitchFamily="34" charset="0"/>
                          <a:cs typeface="Segoe UI Semilight" panose="020B0402040204020203" pitchFamily="34" charset="0"/>
                        </a:rPr>
                        <a:t>15/1</a:t>
                      </a:r>
                    </a:p>
                  </a:txBody>
                  <a:tcPr anchor="ctr">
                    <a:solidFill>
                      <a:schemeClr val="bg1">
                        <a:lumMod val="50000"/>
                      </a:schemeClr>
                    </a:solidFill>
                  </a:tcPr>
                </a:tc>
                <a:tc hMerge="1">
                  <a:txBody>
                    <a:bodyPr/>
                    <a:lstStyle/>
                    <a:p>
                      <a:pPr algn="ctr" rtl="1"/>
                      <a:endParaRPr lang="en-US" sz="1400" dirty="0"/>
                    </a:p>
                  </a:txBody>
                  <a:tcPr anchor="ctr"/>
                </a:tc>
                <a:tc gridSpan="2">
                  <a:txBody>
                    <a:bodyPr/>
                    <a:lstStyle/>
                    <a:p>
                      <a:pPr algn="ctr" rtl="1"/>
                      <a:r>
                        <a:rPr lang="en-US" sz="1300" b="1" dirty="0">
                          <a:latin typeface="Segoe UI Semilight" panose="020B0402040204020203" pitchFamily="34" charset="0"/>
                          <a:cs typeface="Segoe UI Semilight" panose="020B0402040204020203" pitchFamily="34" charset="0"/>
                        </a:rPr>
                        <a:t>16/1</a:t>
                      </a:r>
                    </a:p>
                  </a:txBody>
                  <a:tcPr anchor="ctr">
                    <a:solidFill>
                      <a:schemeClr val="bg1">
                        <a:lumMod val="50000"/>
                      </a:schemeClr>
                    </a:solidFill>
                  </a:tcPr>
                </a:tc>
                <a:tc hMerge="1">
                  <a:txBody>
                    <a:bodyPr/>
                    <a:lstStyle/>
                    <a:p>
                      <a:pPr algn="ctr" rtl="1"/>
                      <a:endParaRPr lang="en-US" sz="1400" dirty="0"/>
                    </a:p>
                  </a:txBody>
                  <a:tcPr anchor="ctr"/>
                </a:tc>
                <a:extLst>
                  <a:ext uri="{0D108BD9-81ED-4DB2-BD59-A6C34878D82A}">
                    <a16:rowId xmlns:a16="http://schemas.microsoft.com/office/drawing/2014/main" xmlns="" val="3757982580"/>
                  </a:ext>
                </a:extLst>
              </a:tr>
              <a:tr h="517762">
                <a:tc>
                  <a:txBody>
                    <a:bodyPr/>
                    <a:lstStyle/>
                    <a:p>
                      <a:pPr algn="ctr" rtl="1"/>
                      <a:r>
                        <a:rPr lang="he-IL" sz="1300" b="1" dirty="0">
                          <a:latin typeface="Segoe UI Semilight" panose="020B0402040204020203" pitchFamily="34" charset="0"/>
                          <a:cs typeface="Segoe UI Semilight" panose="020B0402040204020203" pitchFamily="34" charset="0"/>
                        </a:rPr>
                        <a:t>14:00</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75000"/>
                      </a:schemeClr>
                    </a:solidFill>
                  </a:tcPr>
                </a:tc>
                <a:tc>
                  <a:txBody>
                    <a:bodyPr/>
                    <a:lstStyle/>
                    <a:p>
                      <a:pPr algn="ctr" rtl="1"/>
                      <a:r>
                        <a:rPr lang="he-IL" sz="1300" b="1" dirty="0">
                          <a:latin typeface="Segoe UI Semilight" panose="020B0402040204020203" pitchFamily="34" charset="0"/>
                          <a:cs typeface="Segoe UI Semilight" panose="020B0402040204020203" pitchFamily="34" charset="0"/>
                        </a:rPr>
                        <a:t>הגעה לנתב"ג</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65000"/>
                      </a:schemeClr>
                    </a:solidFill>
                  </a:tcPr>
                </a:tc>
                <a:tc>
                  <a:txBody>
                    <a:bodyPr/>
                    <a:lstStyle/>
                    <a:p>
                      <a:pPr marL="0" marR="0" algn="ctr" rtl="1">
                        <a:lnSpc>
                          <a:spcPct val="107000"/>
                        </a:lnSpc>
                        <a:spcBef>
                          <a:spcPts val="0"/>
                        </a:spcBef>
                        <a:spcAft>
                          <a:spcPts val="0"/>
                        </a:spcAft>
                      </a:pPr>
                      <a:r>
                        <a:rPr lang="en-US" sz="1300" b="1" dirty="0">
                          <a:effectLst/>
                          <a:latin typeface="Segoe UI Semilight" panose="020B0402040204020203" pitchFamily="34" charset="0"/>
                          <a:ea typeface="Calibri" panose="020F0502020204030204" pitchFamily="34" charset="0"/>
                          <a:cs typeface="Segoe UI Semilight" panose="020B0402040204020203" pitchFamily="34" charset="0"/>
                        </a:rPr>
                        <a:t>07</a:t>
                      </a:r>
                      <a:r>
                        <a:rPr lang="en-US" sz="1300" b="1" dirty="0">
                          <a:solidFill>
                            <a:srgbClr val="000000"/>
                          </a:solidFill>
                          <a:effectLst/>
                          <a:latin typeface="Segoe UI Semilight" panose="020B0402040204020203" pitchFamily="34" charset="0"/>
                          <a:ea typeface="Calibri" panose="020F0502020204030204" pitchFamily="34" charset="0"/>
                          <a:cs typeface="Segoe UI Semilight" panose="020B0402040204020203" pitchFamily="34" charset="0"/>
                        </a:rPr>
                        <a:t>:30</a:t>
                      </a:r>
                      <a:endParaRPr lang="en-US" sz="1300" b="1"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nchor="ctr">
                    <a:solidFill>
                      <a:schemeClr val="bg1">
                        <a:lumMod val="75000"/>
                      </a:schemeClr>
                    </a:solidFill>
                  </a:tcPr>
                </a:tc>
                <a:tc>
                  <a:txBody>
                    <a:bodyPr/>
                    <a:lstStyle/>
                    <a:p>
                      <a:pPr marL="0" marR="0" algn="ctr" rtl="1">
                        <a:lnSpc>
                          <a:spcPct val="107000"/>
                        </a:lnSpc>
                        <a:spcBef>
                          <a:spcPts val="0"/>
                        </a:spcBef>
                        <a:spcAft>
                          <a:spcPts val="0"/>
                        </a:spcAft>
                      </a:pPr>
                      <a:r>
                        <a:rPr lang="he-IL" sz="1300" b="1" dirty="0">
                          <a:effectLst/>
                          <a:latin typeface="Segoe UI Semilight" panose="020B0402040204020203" pitchFamily="34" charset="0"/>
                          <a:ea typeface="Calibri" panose="020F0502020204030204" pitchFamily="34" charset="0"/>
                          <a:cs typeface="Segoe UI Semilight" panose="020B0402040204020203" pitchFamily="34" charset="0"/>
                        </a:rPr>
                        <a:t>ארוחת בוקר במלון</a:t>
                      </a:r>
                      <a:endParaRPr lang="en-US" sz="1300" b="1"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nchor="ctr">
                    <a:solidFill>
                      <a:schemeClr val="bg1">
                        <a:lumMod val="65000"/>
                      </a:schemeClr>
                    </a:solidFill>
                  </a:tcPr>
                </a:tc>
                <a:tc>
                  <a:txBody>
                    <a:bodyPr/>
                    <a:lstStyle/>
                    <a:p>
                      <a:pPr algn="ctr" rtl="1"/>
                      <a:r>
                        <a:rPr lang="en-US" sz="1300" b="1" dirty="0">
                          <a:latin typeface="Segoe UI Semilight" panose="020B0402040204020203" pitchFamily="34" charset="0"/>
                          <a:cs typeface="Segoe UI Semilight" panose="020B0402040204020203" pitchFamily="34" charset="0"/>
                        </a:rPr>
                        <a:t>09:10</a:t>
                      </a:r>
                    </a:p>
                  </a:txBody>
                  <a:tcPr anchor="ctr">
                    <a:solidFill>
                      <a:schemeClr val="bg1">
                        <a:lumMod val="75000"/>
                      </a:schemeClr>
                    </a:solidFill>
                  </a:tcPr>
                </a:tc>
                <a:tc>
                  <a:txBody>
                    <a:bodyPr/>
                    <a:lstStyle/>
                    <a:p>
                      <a:pPr marL="0" marR="0" lvl="0" indent="0" algn="ctr" defTabSz="685800" rtl="1" eaLnBrk="1" fontAlgn="auto" latinLnBrk="0" hangingPunct="1">
                        <a:lnSpc>
                          <a:spcPct val="100000"/>
                        </a:lnSpc>
                        <a:spcBef>
                          <a:spcPts val="0"/>
                        </a:spcBef>
                        <a:spcAft>
                          <a:spcPts val="0"/>
                        </a:spcAft>
                        <a:buClrTx/>
                        <a:buSzTx/>
                        <a:buFontTx/>
                        <a:buNone/>
                        <a:tabLst/>
                        <a:defRPr/>
                      </a:pPr>
                      <a:r>
                        <a:rPr lang="he-IL" sz="1300" b="1" dirty="0">
                          <a:latin typeface="Segoe UI Semilight" panose="020B0402040204020203" pitchFamily="34" charset="0"/>
                          <a:cs typeface="Segoe UI Semilight" panose="020B0402040204020203" pitchFamily="34" charset="0"/>
                        </a:rPr>
                        <a:t>יציאה למפקדת </a:t>
                      </a:r>
                      <a:r>
                        <a:rPr lang="en-US" sz="1300" b="1" dirty="0">
                          <a:latin typeface="Segoe UI Semilight" panose="020B0402040204020203" pitchFamily="34" charset="0"/>
                          <a:cs typeface="Segoe UI Semilight" panose="020B0402040204020203" pitchFamily="34" charset="0"/>
                        </a:rPr>
                        <a:t>EUCOM</a:t>
                      </a:r>
                      <a:endParaRPr lang="he-IL" sz="1300" b="1" dirty="0">
                        <a:latin typeface="Segoe UI Semilight" panose="020B0402040204020203" pitchFamily="34" charset="0"/>
                        <a:cs typeface="Segoe UI Semilight" panose="020B0402040204020203" pitchFamily="34" charset="0"/>
                      </a:endParaRPr>
                    </a:p>
                  </a:txBody>
                  <a:tcPr anchor="ctr">
                    <a:solidFill>
                      <a:schemeClr val="bg1">
                        <a:lumMod val="65000"/>
                      </a:schemeClr>
                    </a:solidFill>
                  </a:tcPr>
                </a:tc>
                <a:extLst>
                  <a:ext uri="{0D108BD9-81ED-4DB2-BD59-A6C34878D82A}">
                    <a16:rowId xmlns:a16="http://schemas.microsoft.com/office/drawing/2014/main" xmlns="" val="541643048"/>
                  </a:ext>
                </a:extLst>
              </a:tr>
              <a:tr h="517762">
                <a:tc rowSpan="3">
                  <a:txBody>
                    <a:bodyPr/>
                    <a:lstStyle/>
                    <a:p>
                      <a:pPr algn="ctr" rtl="1"/>
                      <a:endParaRPr lang="en-US" sz="1300" b="1" dirty="0">
                        <a:latin typeface="Segoe UI Semilight" panose="020B0402040204020203" pitchFamily="34" charset="0"/>
                        <a:cs typeface="Segoe UI Semilight" panose="020B0402040204020203" pitchFamily="34" charset="0"/>
                      </a:endParaRPr>
                    </a:p>
                  </a:txBody>
                  <a:tcPr anchor="ctr">
                    <a:solidFill>
                      <a:srgbClr val="BFBFBF"/>
                    </a:solidFill>
                  </a:tcPr>
                </a:tc>
                <a:tc rowSpan="3">
                  <a:txBody>
                    <a:bodyPr/>
                    <a:lstStyle/>
                    <a:p>
                      <a:pPr algn="ctr" rtl="1"/>
                      <a:r>
                        <a:rPr lang="he-IL" sz="1300" b="1" dirty="0">
                          <a:latin typeface="Segoe UI Semilight" panose="020B0402040204020203" pitchFamily="34" charset="0"/>
                          <a:cs typeface="Segoe UI Semilight" panose="020B0402040204020203" pitchFamily="34" charset="0"/>
                        </a:rPr>
                        <a:t>טיפול שדה וצ'ק אין</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65000"/>
                      </a:schemeClr>
                    </a:solidFill>
                  </a:tcPr>
                </a:tc>
                <a:tc>
                  <a:txBody>
                    <a:bodyPr/>
                    <a:lstStyle/>
                    <a:p>
                      <a:pPr marL="0" marR="0" algn="ctr" rtl="0">
                        <a:lnSpc>
                          <a:spcPct val="107000"/>
                        </a:lnSpc>
                        <a:spcBef>
                          <a:spcPts val="0"/>
                        </a:spcBef>
                        <a:spcAft>
                          <a:spcPts val="0"/>
                        </a:spcAft>
                      </a:pPr>
                      <a:r>
                        <a:rPr lang="en-US" sz="1300" b="1" dirty="0">
                          <a:solidFill>
                            <a:srgbClr val="000000"/>
                          </a:solidFill>
                          <a:effectLst/>
                          <a:latin typeface="Segoe UI Semilight" panose="020B0402040204020203" pitchFamily="34" charset="0"/>
                          <a:ea typeface="Calibri" panose="020F0502020204030204" pitchFamily="34" charset="0"/>
                          <a:cs typeface="Segoe UI Semilight" panose="020B0402040204020203" pitchFamily="34" charset="0"/>
                        </a:rPr>
                        <a:t>08:15</a:t>
                      </a:r>
                      <a:endParaRPr lang="en-US" sz="1300" b="1" dirty="0">
                        <a:effectLst/>
                        <a:latin typeface="Segoe UI Semilight" panose="020B0402040204020203" pitchFamily="34" charset="0"/>
                        <a:ea typeface="Calibri" panose="020F0502020204030204" pitchFamily="34" charset="0"/>
                        <a:cs typeface="Segoe UI Semilight" panose="020B0402040204020203" pitchFamily="34" charset="0"/>
                      </a:endParaRPr>
                    </a:p>
                    <a:p>
                      <a:pPr marL="0" marR="0" algn="ctr" rtl="1">
                        <a:lnSpc>
                          <a:spcPct val="107000"/>
                        </a:lnSpc>
                        <a:spcBef>
                          <a:spcPts val="0"/>
                        </a:spcBef>
                        <a:spcAft>
                          <a:spcPts val="0"/>
                        </a:spcAft>
                      </a:pPr>
                      <a:r>
                        <a:rPr lang="he-IL" sz="1300" b="1" dirty="0">
                          <a:effectLst/>
                          <a:latin typeface="Segoe UI Semilight" panose="020B0402040204020203" pitchFamily="34" charset="0"/>
                          <a:ea typeface="Calibri" panose="020F0502020204030204" pitchFamily="34" charset="0"/>
                          <a:cs typeface="Segoe UI Semilight" panose="020B0402040204020203" pitchFamily="34" charset="0"/>
                        </a:rPr>
                        <a:t> </a:t>
                      </a:r>
                      <a:endParaRPr lang="en-US" sz="1300" b="1"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nchor="ctr">
                    <a:solidFill>
                      <a:schemeClr val="bg1">
                        <a:lumMod val="75000"/>
                      </a:schemeClr>
                    </a:solidFill>
                  </a:tcPr>
                </a:tc>
                <a:tc>
                  <a:txBody>
                    <a:bodyPr/>
                    <a:lstStyle/>
                    <a:p>
                      <a:pPr marL="0" marR="0" algn="ctr" rtl="1">
                        <a:lnSpc>
                          <a:spcPct val="107000"/>
                        </a:lnSpc>
                        <a:spcBef>
                          <a:spcPts val="0"/>
                        </a:spcBef>
                        <a:spcAft>
                          <a:spcPts val="0"/>
                        </a:spcAft>
                      </a:pPr>
                      <a:r>
                        <a:rPr lang="he-IL" sz="1300" b="1" dirty="0">
                          <a:effectLst/>
                          <a:latin typeface="Segoe UI Semilight" panose="020B0402040204020203" pitchFamily="34" charset="0"/>
                          <a:ea typeface="Calibri" panose="020F0502020204030204" pitchFamily="34" charset="0"/>
                          <a:cs typeface="Segoe UI Semilight" panose="020B0402040204020203" pitchFamily="34" charset="0"/>
                        </a:rPr>
                        <a:t>נסיעה לשייפ</a:t>
                      </a:r>
                      <a:endParaRPr lang="en-US" sz="1300" b="1" dirty="0">
                        <a:effectLst/>
                        <a:latin typeface="Segoe UI Semilight" panose="020B0402040204020203" pitchFamily="34" charset="0"/>
                        <a:ea typeface="Calibri" panose="020F0502020204030204" pitchFamily="34" charset="0"/>
                        <a:cs typeface="Segoe UI Semilight" panose="020B0402040204020203" pitchFamily="34" charset="0"/>
                      </a:endParaRPr>
                    </a:p>
                  </a:txBody>
                  <a:tcPr marL="68580" marR="68580" marT="0" marB="0" anchor="ctr">
                    <a:solidFill>
                      <a:schemeClr val="bg1">
                        <a:lumMod val="65000"/>
                      </a:schemeClr>
                    </a:solidFill>
                  </a:tcPr>
                </a:tc>
                <a:tc>
                  <a:txBody>
                    <a:bodyPr/>
                    <a:lstStyle/>
                    <a:p>
                      <a:pPr algn="ctr" rtl="1"/>
                      <a:r>
                        <a:rPr lang="en-US" sz="1300" b="1" dirty="0">
                          <a:latin typeface="Segoe UI Semilight" panose="020B0402040204020203" pitchFamily="34" charset="0"/>
                          <a:cs typeface="Segoe UI Semilight" panose="020B0402040204020203" pitchFamily="34" charset="0"/>
                        </a:rPr>
                        <a:t>10:00-12:00</a:t>
                      </a:r>
                    </a:p>
                  </a:txBody>
                  <a:tcPr anchor="ctr">
                    <a:solidFill>
                      <a:schemeClr val="bg1">
                        <a:lumMod val="75000"/>
                      </a:schemeClr>
                    </a:solidFill>
                  </a:tcPr>
                </a:tc>
                <a:tc>
                  <a:txBody>
                    <a:bodyPr/>
                    <a:lstStyle/>
                    <a:p>
                      <a:pPr algn="ctr" rtl="1"/>
                      <a:r>
                        <a:rPr lang="he-IL" sz="1300" b="1" dirty="0">
                          <a:latin typeface="Segoe UI Semilight" panose="020B0402040204020203" pitchFamily="34" charset="0"/>
                          <a:cs typeface="Segoe UI Semilight" panose="020B0402040204020203" pitchFamily="34" charset="0"/>
                        </a:rPr>
                        <a:t>שולחן עגול מבצעי</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65000"/>
                      </a:schemeClr>
                    </a:solidFill>
                  </a:tcPr>
                </a:tc>
                <a:extLst>
                  <a:ext uri="{0D108BD9-81ED-4DB2-BD59-A6C34878D82A}">
                    <a16:rowId xmlns:a16="http://schemas.microsoft.com/office/drawing/2014/main" xmlns="" val="3003643519"/>
                  </a:ext>
                </a:extLst>
              </a:tr>
              <a:tr h="517762">
                <a:tc vMerge="1">
                  <a:txBody>
                    <a:bodyPr/>
                    <a:lstStyle/>
                    <a:p>
                      <a:pPr algn="ctr" rtl="1"/>
                      <a:endParaRPr lang="en-US" sz="1300" b="1" dirty="0">
                        <a:latin typeface="Segoe UI Semibold" panose="020B0702040204020203" pitchFamily="34" charset="0"/>
                        <a:cs typeface="Segoe UI Semibold" panose="020B0702040204020203" pitchFamily="34" charset="0"/>
                      </a:endParaRPr>
                    </a:p>
                  </a:txBody>
                  <a:tcPr anchor="ctr">
                    <a:solidFill>
                      <a:schemeClr val="bg1">
                        <a:lumMod val="75000"/>
                      </a:schemeClr>
                    </a:solidFill>
                  </a:tcPr>
                </a:tc>
                <a:tc vMerge="1">
                  <a:txBody>
                    <a:bodyPr/>
                    <a:lstStyle/>
                    <a:p>
                      <a:pPr algn="ctr" rtl="1"/>
                      <a:endParaRPr lang="en-US" sz="1300" b="1" dirty="0">
                        <a:latin typeface="Segoe UI Semibold" panose="020B0702040204020203" pitchFamily="34" charset="0"/>
                        <a:cs typeface="Segoe UI Semibold" panose="020B0702040204020203" pitchFamily="34" charset="0"/>
                      </a:endParaRPr>
                    </a:p>
                  </a:txBody>
                  <a:tcPr anchor="ctr">
                    <a:solidFill>
                      <a:schemeClr val="bg1">
                        <a:lumMod val="65000"/>
                      </a:schemeClr>
                    </a:solidFill>
                  </a:tcPr>
                </a:tc>
                <a:tc>
                  <a:txBody>
                    <a:bodyPr/>
                    <a:lstStyle/>
                    <a:p>
                      <a:pPr algn="ctr" rtl="1"/>
                      <a:r>
                        <a:rPr lang="he-IL" sz="1300" b="1" dirty="0">
                          <a:latin typeface="Segoe UI Semilight" panose="020B0402040204020203" pitchFamily="34" charset="0"/>
                          <a:cs typeface="Segoe UI Semilight" panose="020B0402040204020203" pitchFamily="34" charset="0"/>
                        </a:rPr>
                        <a:t>09:45</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75000"/>
                      </a:schemeClr>
                    </a:solidFill>
                  </a:tcPr>
                </a:tc>
                <a:tc>
                  <a:txBody>
                    <a:bodyPr/>
                    <a:lstStyle/>
                    <a:p>
                      <a:pPr algn="ctr" rtl="1"/>
                      <a:r>
                        <a:rPr lang="he-IL" sz="1300" b="1" dirty="0">
                          <a:latin typeface="Segoe UI Semilight" panose="020B0402040204020203" pitchFamily="34" charset="0"/>
                          <a:cs typeface="Segoe UI Semilight" panose="020B0402040204020203" pitchFamily="34" charset="0"/>
                        </a:rPr>
                        <a:t>פ"נ עם ר' קש"ח נאט"ו</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65000"/>
                      </a:schemeClr>
                    </a:solidFill>
                  </a:tcPr>
                </a:tc>
                <a:tc>
                  <a:txBody>
                    <a:bodyPr/>
                    <a:lstStyle/>
                    <a:p>
                      <a:pPr algn="ctr" rtl="1"/>
                      <a:r>
                        <a:rPr lang="he-IL" sz="1300" b="1" dirty="0">
                          <a:latin typeface="Segoe UI Semilight" panose="020B0402040204020203" pitchFamily="34" charset="0"/>
                          <a:cs typeface="Segoe UI Semilight" panose="020B0402040204020203" pitchFamily="34" charset="0"/>
                        </a:rPr>
                        <a:t>12:00-13:00</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75000"/>
                      </a:schemeClr>
                    </a:solidFill>
                  </a:tcPr>
                </a:tc>
                <a:tc>
                  <a:txBody>
                    <a:bodyPr/>
                    <a:lstStyle/>
                    <a:p>
                      <a:pPr algn="ctr" rtl="1"/>
                      <a:r>
                        <a:rPr lang="he-IL" sz="1300" b="1" dirty="0">
                          <a:latin typeface="Segoe UI Semilight" panose="020B0402040204020203" pitchFamily="34" charset="0"/>
                          <a:cs typeface="Segoe UI Semilight" panose="020B0402040204020203" pitchFamily="34" charset="0"/>
                        </a:rPr>
                        <a:t>ארוחת צהריים</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65000"/>
                      </a:schemeClr>
                    </a:solidFill>
                  </a:tcPr>
                </a:tc>
                <a:extLst>
                  <a:ext uri="{0D108BD9-81ED-4DB2-BD59-A6C34878D82A}">
                    <a16:rowId xmlns:a16="http://schemas.microsoft.com/office/drawing/2014/main" xmlns="" val="1466968804"/>
                  </a:ext>
                </a:extLst>
              </a:tr>
              <a:tr h="942838">
                <a:tc vMerge="1">
                  <a:txBody>
                    <a:bodyPr/>
                    <a:lstStyle/>
                    <a:p>
                      <a:pPr algn="ctr" rtl="1"/>
                      <a:endParaRPr lang="en-US" sz="1400" dirty="0"/>
                    </a:p>
                  </a:txBody>
                  <a:tcPr anchor="ctr"/>
                </a:tc>
                <a:tc vMerge="1">
                  <a:txBody>
                    <a:bodyPr/>
                    <a:lstStyle/>
                    <a:p>
                      <a:pPr algn="ctr" rtl="1"/>
                      <a:endParaRPr lang="en-US" sz="1200" dirty="0">
                        <a:latin typeface="Segoe UI Semibold" panose="020B0702040204020203" pitchFamily="34" charset="0"/>
                        <a:cs typeface="Segoe UI Semibold" panose="020B0702040204020203" pitchFamily="34" charset="0"/>
                      </a:endParaRPr>
                    </a:p>
                  </a:txBody>
                  <a:tcPr anchor="ctr"/>
                </a:tc>
                <a:tc>
                  <a:txBody>
                    <a:bodyPr/>
                    <a:lstStyle/>
                    <a:p>
                      <a:pPr algn="ctr" rtl="1"/>
                      <a:r>
                        <a:rPr lang="he-IL" sz="1300" b="1" dirty="0">
                          <a:latin typeface="Segoe UI Semilight" panose="020B0402040204020203" pitchFamily="34" charset="0"/>
                          <a:cs typeface="Segoe UI Semilight" panose="020B0402040204020203" pitchFamily="34" charset="0"/>
                        </a:rPr>
                        <a:t>10:15</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75000"/>
                      </a:schemeClr>
                    </a:solidFill>
                  </a:tcPr>
                </a:tc>
                <a:tc>
                  <a:txBody>
                    <a:bodyPr/>
                    <a:lstStyle/>
                    <a:p>
                      <a:pPr algn="ctr" rtl="1"/>
                      <a:r>
                        <a:rPr lang="he-IL" sz="1300" b="1" dirty="0">
                          <a:latin typeface="Segoe UI Semilight" panose="020B0402040204020203" pitchFamily="34" charset="0"/>
                          <a:cs typeface="Segoe UI Semilight" panose="020B0402040204020203" pitchFamily="34" charset="0"/>
                        </a:rPr>
                        <a:t>תמונה קבוצתית</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65000"/>
                      </a:schemeClr>
                    </a:solidFill>
                  </a:tcPr>
                </a:tc>
                <a:tc>
                  <a:txBody>
                    <a:bodyPr/>
                    <a:lstStyle/>
                    <a:p>
                      <a:pPr algn="ctr" rtl="1"/>
                      <a:r>
                        <a:rPr lang="he-IL" sz="1300" b="1" dirty="0">
                          <a:latin typeface="Segoe UI Semilight" panose="020B0402040204020203" pitchFamily="34" charset="0"/>
                          <a:cs typeface="Segoe UI Semilight" panose="020B0402040204020203" pitchFamily="34" charset="0"/>
                        </a:rPr>
                        <a:t>13:00-14:00</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75000"/>
                      </a:schemeClr>
                    </a:solidFill>
                  </a:tcPr>
                </a:tc>
                <a:tc>
                  <a:txBody>
                    <a:bodyPr/>
                    <a:lstStyle/>
                    <a:p>
                      <a:pPr algn="ctr" rtl="1"/>
                      <a:r>
                        <a:rPr lang="he-IL" sz="1300" b="1" dirty="0">
                          <a:latin typeface="Segoe UI Semilight" panose="020B0402040204020203" pitchFamily="34" charset="0"/>
                          <a:cs typeface="Segoe UI Semilight" panose="020B0402040204020203" pitchFamily="34" charset="0"/>
                        </a:rPr>
                        <a:t>סיור ב</a:t>
                      </a:r>
                      <a:r>
                        <a:rPr lang="en-US" sz="1300" b="1" dirty="0">
                          <a:latin typeface="Segoe UI Semilight" panose="020B0402040204020203" pitchFamily="34" charset="0"/>
                          <a:cs typeface="Segoe UI Semilight" panose="020B0402040204020203" pitchFamily="34" charset="0"/>
                        </a:rPr>
                        <a:t>JOC</a:t>
                      </a:r>
                    </a:p>
                  </a:txBody>
                  <a:tcPr anchor="ctr">
                    <a:solidFill>
                      <a:schemeClr val="bg1">
                        <a:lumMod val="65000"/>
                      </a:schemeClr>
                    </a:solidFill>
                  </a:tcPr>
                </a:tc>
                <a:extLst>
                  <a:ext uri="{0D108BD9-81ED-4DB2-BD59-A6C34878D82A}">
                    <a16:rowId xmlns:a16="http://schemas.microsoft.com/office/drawing/2014/main" xmlns="" val="2025201484"/>
                  </a:ext>
                </a:extLst>
              </a:tr>
              <a:tr h="942838">
                <a:tc rowSpan="2">
                  <a:txBody>
                    <a:bodyPr/>
                    <a:lstStyle/>
                    <a:p>
                      <a:pPr algn="ctr" rtl="1"/>
                      <a:r>
                        <a:rPr lang="he-IL" sz="1300" b="1" dirty="0">
                          <a:latin typeface="Segoe UI Semilight" panose="020B0402040204020203" pitchFamily="34" charset="0"/>
                          <a:cs typeface="Segoe UI Semilight" panose="020B0402040204020203" pitchFamily="34" charset="0"/>
                        </a:rPr>
                        <a:t>16:05</a:t>
                      </a:r>
                      <a:endParaRPr lang="en-US" sz="1300" b="1" dirty="0">
                        <a:latin typeface="Segoe UI Semilight" panose="020B0402040204020203" pitchFamily="34" charset="0"/>
                        <a:cs typeface="Segoe UI Semilight" panose="020B0402040204020203" pitchFamily="34" charset="0"/>
                      </a:endParaRPr>
                    </a:p>
                  </a:txBody>
                  <a:tcPr anchor="ctr">
                    <a:solidFill>
                      <a:srgbClr val="BFBFBF"/>
                    </a:solidFill>
                  </a:tcPr>
                </a:tc>
                <a:tc rowSpan="2">
                  <a:txBody>
                    <a:bodyPr/>
                    <a:lstStyle/>
                    <a:p>
                      <a:pPr algn="ctr" rtl="1"/>
                      <a:r>
                        <a:rPr lang="he-IL" sz="1300" b="1" dirty="0">
                          <a:latin typeface="Segoe UI Semilight" panose="020B0402040204020203" pitchFamily="34" charset="0"/>
                          <a:cs typeface="Segoe UI Semilight" panose="020B0402040204020203" pitchFamily="34" charset="0"/>
                        </a:rPr>
                        <a:t>טיסה </a:t>
                      </a:r>
                      <a:r>
                        <a:rPr lang="en-US" sz="1300" b="1" dirty="0">
                          <a:latin typeface="Segoe UI Semilight" panose="020B0402040204020203" pitchFamily="34" charset="0"/>
                          <a:cs typeface="Segoe UI Semilight" panose="020B0402040204020203" pitchFamily="34" charset="0"/>
                        </a:rPr>
                        <a:t>SN3290</a:t>
                      </a:r>
                      <a:r>
                        <a:rPr lang="he-IL" sz="1300" b="1" dirty="0">
                          <a:latin typeface="Segoe UI Semilight" panose="020B0402040204020203" pitchFamily="34" charset="0"/>
                          <a:cs typeface="Segoe UI Semilight" panose="020B0402040204020203" pitchFamily="34" charset="0"/>
                        </a:rPr>
                        <a:t> לבריסל</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65000"/>
                      </a:schemeClr>
                    </a:solidFill>
                  </a:tcPr>
                </a:tc>
                <a:tc>
                  <a:txBody>
                    <a:bodyPr/>
                    <a:lstStyle/>
                    <a:p>
                      <a:pPr algn="ctr" rtl="1"/>
                      <a:r>
                        <a:rPr lang="he-IL" sz="1300" b="1" dirty="0">
                          <a:latin typeface="Segoe UI Semilight" panose="020B0402040204020203" pitchFamily="34" charset="0"/>
                          <a:cs typeface="Segoe UI Semilight" panose="020B0402040204020203" pitchFamily="34" charset="0"/>
                        </a:rPr>
                        <a:t>10:30</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75000"/>
                      </a:schemeClr>
                    </a:solidFill>
                  </a:tcPr>
                </a:tc>
                <a:tc>
                  <a:txBody>
                    <a:bodyPr/>
                    <a:lstStyle/>
                    <a:p>
                      <a:pPr algn="ctr" rtl="1"/>
                      <a:r>
                        <a:rPr lang="he-IL" sz="1300" b="1" dirty="0">
                          <a:latin typeface="Segoe UI Semilight" panose="020B0402040204020203" pitchFamily="34" charset="0"/>
                          <a:cs typeface="Segoe UI Semilight" panose="020B0402040204020203" pitchFamily="34" charset="0"/>
                        </a:rPr>
                        <a:t>סקירה – רח"ט מבצעים נאט"ו</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65000"/>
                      </a:schemeClr>
                    </a:solidFill>
                  </a:tcPr>
                </a:tc>
                <a:tc rowSpan="2">
                  <a:txBody>
                    <a:bodyPr/>
                    <a:lstStyle/>
                    <a:p>
                      <a:pPr algn="ctr" rtl="1"/>
                      <a:r>
                        <a:rPr lang="he-IL" sz="1300" b="1" dirty="0">
                          <a:latin typeface="Segoe UI Semilight" panose="020B0402040204020203" pitchFamily="34" charset="0"/>
                          <a:cs typeface="Segoe UI Semilight" panose="020B0402040204020203" pitchFamily="34" charset="0"/>
                        </a:rPr>
                        <a:t>14:15-15:45</a:t>
                      </a:r>
                      <a:endParaRPr lang="en-US" sz="1300" b="1" dirty="0">
                        <a:latin typeface="Segoe UI Semilight" panose="020B0402040204020203" pitchFamily="34" charset="0"/>
                        <a:cs typeface="Segoe UI Semilight" panose="020B0402040204020203" pitchFamily="34" charset="0"/>
                      </a:endParaRPr>
                    </a:p>
                  </a:txBody>
                  <a:tcPr anchor="ctr">
                    <a:solidFill>
                      <a:srgbClr val="BFBFBF"/>
                    </a:solidFill>
                  </a:tcPr>
                </a:tc>
                <a:tc rowSpan="2">
                  <a:txBody>
                    <a:bodyPr/>
                    <a:lstStyle/>
                    <a:p>
                      <a:pPr algn="ctr" rtl="1"/>
                      <a:r>
                        <a:rPr lang="he-IL" sz="1300" b="1" dirty="0">
                          <a:latin typeface="Segoe UI Semilight" panose="020B0402040204020203" pitchFamily="34" charset="0"/>
                          <a:cs typeface="Segoe UI Semilight" panose="020B0402040204020203" pitchFamily="34" charset="0"/>
                        </a:rPr>
                        <a:t>חלון זמנים לפגישות עבודה</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65000"/>
                      </a:schemeClr>
                    </a:solidFill>
                  </a:tcPr>
                </a:tc>
                <a:extLst>
                  <a:ext uri="{0D108BD9-81ED-4DB2-BD59-A6C34878D82A}">
                    <a16:rowId xmlns:a16="http://schemas.microsoft.com/office/drawing/2014/main" xmlns="" val="2316144756"/>
                  </a:ext>
                </a:extLst>
              </a:tr>
              <a:tr h="729938">
                <a:tc vMerge="1">
                  <a:txBody>
                    <a:bodyPr/>
                    <a:lstStyle/>
                    <a:p>
                      <a:pPr algn="ctr" rtl="1"/>
                      <a:endParaRPr lang="en-US" sz="1300" b="1" dirty="0">
                        <a:latin typeface="Segoe UI Semibold" panose="020B0702040204020203" pitchFamily="34" charset="0"/>
                        <a:cs typeface="Segoe UI Semibold" panose="020B0702040204020203" pitchFamily="34" charset="0"/>
                      </a:endParaRPr>
                    </a:p>
                  </a:txBody>
                  <a:tcPr anchor="ctr">
                    <a:solidFill>
                      <a:schemeClr val="bg1">
                        <a:lumMod val="75000"/>
                      </a:schemeClr>
                    </a:solidFill>
                  </a:tcPr>
                </a:tc>
                <a:tc vMerge="1">
                  <a:txBody>
                    <a:bodyPr/>
                    <a:lstStyle/>
                    <a:p>
                      <a:pPr algn="ctr" rtl="1"/>
                      <a:endParaRPr lang="en-US" sz="1300" b="1" dirty="0">
                        <a:latin typeface="Segoe UI Semibold" panose="020B0702040204020203" pitchFamily="34" charset="0"/>
                        <a:cs typeface="Segoe UI Semibold" panose="020B0702040204020203" pitchFamily="34" charset="0"/>
                      </a:endParaRPr>
                    </a:p>
                  </a:txBody>
                  <a:tcPr anchor="ctr">
                    <a:solidFill>
                      <a:schemeClr val="bg1">
                        <a:lumMod val="65000"/>
                      </a:schemeClr>
                    </a:solidFill>
                  </a:tcPr>
                </a:tc>
                <a:tc>
                  <a:txBody>
                    <a:bodyPr/>
                    <a:lstStyle/>
                    <a:p>
                      <a:pPr algn="ctr" rtl="1"/>
                      <a:r>
                        <a:rPr lang="he-IL" sz="1300" b="1" dirty="0">
                          <a:latin typeface="Segoe UI Semilight" panose="020B0402040204020203" pitchFamily="34" charset="0"/>
                          <a:cs typeface="Segoe UI Semilight" panose="020B0402040204020203" pitchFamily="34" charset="0"/>
                        </a:rPr>
                        <a:t>11:30</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75000"/>
                      </a:schemeClr>
                    </a:solidFill>
                  </a:tcPr>
                </a:tc>
                <a:tc>
                  <a:txBody>
                    <a:bodyPr/>
                    <a:lstStyle/>
                    <a:p>
                      <a:pPr algn="ctr" rtl="1"/>
                      <a:r>
                        <a:rPr lang="he-IL" sz="1300" b="1" dirty="0">
                          <a:latin typeface="Segoe UI Semilight" panose="020B0402040204020203" pitchFamily="34" charset="0"/>
                          <a:cs typeface="Segoe UI Semilight" panose="020B0402040204020203" pitchFamily="34" charset="0"/>
                        </a:rPr>
                        <a:t>שיח פתוח  - שת"פ</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65000"/>
                      </a:schemeClr>
                    </a:solidFill>
                  </a:tcPr>
                </a:tc>
                <a:tc vMerge="1">
                  <a:txBody>
                    <a:bodyPr/>
                    <a:lstStyle/>
                    <a:p>
                      <a:pPr algn="ctr" rtl="1"/>
                      <a:endParaRPr lang="en-US" sz="1300" b="1" dirty="0">
                        <a:latin typeface="Segoe UI Semibold" panose="020B0702040204020203" pitchFamily="34" charset="0"/>
                        <a:cs typeface="Segoe UI Semibold" panose="020B0702040204020203" pitchFamily="34" charset="0"/>
                      </a:endParaRPr>
                    </a:p>
                  </a:txBody>
                  <a:tcPr anchor="ctr">
                    <a:solidFill>
                      <a:schemeClr val="bg1">
                        <a:lumMod val="75000"/>
                      </a:schemeClr>
                    </a:solidFill>
                  </a:tcPr>
                </a:tc>
                <a:tc vMerge="1">
                  <a:txBody>
                    <a:bodyPr/>
                    <a:lstStyle/>
                    <a:p>
                      <a:pPr algn="ctr" rtl="1"/>
                      <a:endParaRPr lang="en-US" sz="1300" b="1" dirty="0">
                        <a:latin typeface="Segoe UI Semibold" panose="020B0702040204020203" pitchFamily="34" charset="0"/>
                        <a:cs typeface="Segoe UI Semibold" panose="020B0702040204020203" pitchFamily="34" charset="0"/>
                      </a:endParaRPr>
                    </a:p>
                  </a:txBody>
                  <a:tcPr anchor="ctr">
                    <a:solidFill>
                      <a:schemeClr val="bg1">
                        <a:lumMod val="65000"/>
                      </a:schemeClr>
                    </a:solidFill>
                  </a:tcPr>
                </a:tc>
                <a:extLst>
                  <a:ext uri="{0D108BD9-81ED-4DB2-BD59-A6C34878D82A}">
                    <a16:rowId xmlns:a16="http://schemas.microsoft.com/office/drawing/2014/main" xmlns="" val="3203790259"/>
                  </a:ext>
                </a:extLst>
              </a:tr>
              <a:tr h="517762">
                <a:tc rowSpan="3">
                  <a:txBody>
                    <a:bodyPr/>
                    <a:lstStyle/>
                    <a:p>
                      <a:pPr algn="ctr" rtl="1"/>
                      <a:r>
                        <a:rPr lang="en-US" sz="1300" b="1" dirty="0">
                          <a:latin typeface="Segoe UI Semilight" panose="020B0402040204020203" pitchFamily="34" charset="0"/>
                          <a:cs typeface="Segoe UI Semilight" panose="020B0402040204020203" pitchFamily="34" charset="0"/>
                        </a:rPr>
                        <a:t>20:15</a:t>
                      </a:r>
                    </a:p>
                  </a:txBody>
                  <a:tcPr anchor="ctr">
                    <a:solidFill>
                      <a:srgbClr val="BFBFBF"/>
                    </a:solidFill>
                  </a:tcPr>
                </a:tc>
                <a:tc rowSpan="3">
                  <a:txBody>
                    <a:bodyPr/>
                    <a:lstStyle/>
                    <a:p>
                      <a:pPr algn="ctr" rtl="1"/>
                      <a:r>
                        <a:rPr lang="he-IL" sz="1300" b="1" dirty="0">
                          <a:latin typeface="Segoe UI Semilight" panose="020B0402040204020203" pitchFamily="34" charset="0"/>
                          <a:cs typeface="Segoe UI Semilight" panose="020B0402040204020203" pitchFamily="34" charset="0"/>
                        </a:rPr>
                        <a:t>איסוף ע"י נ"צ נאט"ו (אל"ם ניר עומר)</a:t>
                      </a:r>
                      <a:endParaRPr lang="en-US" sz="1300" b="1" dirty="0">
                        <a:latin typeface="Segoe UI Semilight" panose="020B0402040204020203" pitchFamily="34" charset="0"/>
                        <a:cs typeface="Segoe UI Semilight" panose="020B0402040204020203" pitchFamily="34" charset="0"/>
                      </a:endParaRPr>
                    </a:p>
                  </a:txBody>
                  <a:tcPr anchor="ctr">
                    <a:solidFill>
                      <a:srgbClr val="A6A6A6"/>
                    </a:solidFill>
                  </a:tcPr>
                </a:tc>
                <a:tc>
                  <a:txBody>
                    <a:bodyPr/>
                    <a:lstStyle/>
                    <a:p>
                      <a:pPr algn="ctr" rtl="1"/>
                      <a:r>
                        <a:rPr lang="he-IL" sz="1300" b="1" dirty="0">
                          <a:latin typeface="Segoe UI Semilight" panose="020B0402040204020203" pitchFamily="34" charset="0"/>
                          <a:cs typeface="Segoe UI Semilight" panose="020B0402040204020203" pitchFamily="34" charset="0"/>
                        </a:rPr>
                        <a:t>12:00</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75000"/>
                      </a:schemeClr>
                    </a:solidFill>
                  </a:tcPr>
                </a:tc>
                <a:tc>
                  <a:txBody>
                    <a:bodyPr/>
                    <a:lstStyle/>
                    <a:p>
                      <a:pPr algn="ctr" rtl="1"/>
                      <a:r>
                        <a:rPr lang="he-IL" sz="1300" b="1" dirty="0">
                          <a:latin typeface="Segoe UI Semilight" panose="020B0402040204020203" pitchFamily="34" charset="0"/>
                          <a:cs typeface="Segoe UI Semilight" panose="020B0402040204020203" pitchFamily="34" charset="0"/>
                        </a:rPr>
                        <a:t>סקירת צה"ל</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65000"/>
                      </a:schemeClr>
                    </a:solidFill>
                  </a:tcPr>
                </a:tc>
                <a:tc rowSpan="2">
                  <a:txBody>
                    <a:bodyPr/>
                    <a:lstStyle/>
                    <a:p>
                      <a:pPr algn="ctr" rtl="1"/>
                      <a:r>
                        <a:rPr lang="he-IL" sz="1300" b="1" dirty="0">
                          <a:latin typeface="Segoe UI Semilight" panose="020B0402040204020203" pitchFamily="34" charset="0"/>
                          <a:cs typeface="Segoe UI Semilight" panose="020B0402040204020203" pitchFamily="34" charset="0"/>
                        </a:rPr>
                        <a:t>16:15</a:t>
                      </a:r>
                      <a:endParaRPr lang="en-US" sz="1300" b="1" dirty="0">
                        <a:latin typeface="Segoe UI Semilight" panose="020B0402040204020203" pitchFamily="34" charset="0"/>
                        <a:cs typeface="Segoe UI Semilight" panose="020B0402040204020203" pitchFamily="34" charset="0"/>
                      </a:endParaRPr>
                    </a:p>
                  </a:txBody>
                  <a:tcPr anchor="ctr">
                    <a:solidFill>
                      <a:srgbClr val="BFBFBF"/>
                    </a:solidFill>
                  </a:tcPr>
                </a:tc>
                <a:tc rowSpan="2">
                  <a:txBody>
                    <a:bodyPr/>
                    <a:lstStyle/>
                    <a:p>
                      <a:pPr algn="ctr" rtl="1"/>
                      <a:r>
                        <a:rPr lang="he-IL" sz="1300" b="1" dirty="0">
                          <a:latin typeface="Segoe UI Semilight" panose="020B0402040204020203" pitchFamily="34" charset="0"/>
                          <a:cs typeface="Segoe UI Semilight" panose="020B0402040204020203" pitchFamily="34" charset="0"/>
                        </a:rPr>
                        <a:t>יציאה לשדה התעופה</a:t>
                      </a:r>
                      <a:endParaRPr lang="en-US" sz="1300" b="1" dirty="0">
                        <a:latin typeface="Segoe UI Semilight" panose="020B0402040204020203" pitchFamily="34" charset="0"/>
                        <a:cs typeface="Segoe UI Semilight" panose="020B0402040204020203" pitchFamily="34" charset="0"/>
                      </a:endParaRPr>
                    </a:p>
                  </a:txBody>
                  <a:tcPr anchor="ctr">
                    <a:solidFill>
                      <a:srgbClr val="A6A6A6"/>
                    </a:solidFill>
                  </a:tcPr>
                </a:tc>
                <a:extLst>
                  <a:ext uri="{0D108BD9-81ED-4DB2-BD59-A6C34878D82A}">
                    <a16:rowId xmlns:a16="http://schemas.microsoft.com/office/drawing/2014/main" xmlns="" val="4223719118"/>
                  </a:ext>
                </a:extLst>
              </a:tr>
              <a:tr h="942838">
                <a:tc vMerge="1">
                  <a:txBody>
                    <a:bodyPr/>
                    <a:lstStyle/>
                    <a:p>
                      <a:pPr algn="ctr" rtl="1"/>
                      <a:endParaRPr lang="en-US" sz="1300" b="1" dirty="0">
                        <a:latin typeface="Segoe UI Semibold" panose="020B0702040204020203" pitchFamily="34" charset="0"/>
                        <a:cs typeface="Segoe UI Semibold" panose="020B0702040204020203" pitchFamily="34" charset="0"/>
                      </a:endParaRPr>
                    </a:p>
                  </a:txBody>
                  <a:tcPr anchor="ctr">
                    <a:noFill/>
                  </a:tcPr>
                </a:tc>
                <a:tc vMerge="1">
                  <a:txBody>
                    <a:bodyPr/>
                    <a:lstStyle/>
                    <a:p>
                      <a:pPr algn="ctr" rtl="1"/>
                      <a:endParaRPr lang="en-US" sz="1300" b="1" dirty="0">
                        <a:latin typeface="Segoe UI Semibold" panose="020B0702040204020203" pitchFamily="34" charset="0"/>
                        <a:cs typeface="Segoe UI Semibold" panose="020B0702040204020203" pitchFamily="34" charset="0"/>
                      </a:endParaRPr>
                    </a:p>
                  </a:txBody>
                  <a:tcPr anchor="ctr">
                    <a:noFill/>
                  </a:tcPr>
                </a:tc>
                <a:tc>
                  <a:txBody>
                    <a:bodyPr/>
                    <a:lstStyle/>
                    <a:p>
                      <a:pPr algn="ctr" rtl="1"/>
                      <a:r>
                        <a:rPr lang="he-IL" sz="1300" b="1" dirty="0">
                          <a:latin typeface="Segoe UI Semilight" panose="020B0402040204020203" pitchFamily="34" charset="0"/>
                          <a:cs typeface="Segoe UI Semilight" panose="020B0402040204020203" pitchFamily="34" charset="0"/>
                        </a:rPr>
                        <a:t>12:30</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75000"/>
                      </a:schemeClr>
                    </a:solidFill>
                  </a:tcPr>
                </a:tc>
                <a:tc>
                  <a:txBody>
                    <a:bodyPr/>
                    <a:lstStyle/>
                    <a:p>
                      <a:pPr algn="ctr" rtl="1"/>
                      <a:r>
                        <a:rPr lang="he-IL" sz="1300" b="1" dirty="0">
                          <a:latin typeface="Segoe UI Semilight" panose="020B0402040204020203" pitchFamily="34" charset="0"/>
                          <a:cs typeface="Segoe UI Semilight" panose="020B0402040204020203" pitchFamily="34" charset="0"/>
                        </a:rPr>
                        <a:t>ארוחת צהריים באירוח נאט"ו</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65000"/>
                      </a:schemeClr>
                    </a:solidFill>
                  </a:tcPr>
                </a:tc>
                <a:tc vMerge="1">
                  <a:txBody>
                    <a:bodyPr/>
                    <a:lstStyle/>
                    <a:p>
                      <a:pPr algn="ctr" rtl="1"/>
                      <a:endParaRPr lang="en-US" sz="1300" b="1" dirty="0">
                        <a:latin typeface="Segoe UI Semibold" panose="020B0702040204020203" pitchFamily="34" charset="0"/>
                        <a:cs typeface="Segoe UI Semibold" panose="020B0702040204020203" pitchFamily="34" charset="0"/>
                      </a:endParaRPr>
                    </a:p>
                  </a:txBody>
                  <a:tcPr anchor="ctr">
                    <a:solidFill>
                      <a:schemeClr val="bg1">
                        <a:lumMod val="75000"/>
                      </a:schemeClr>
                    </a:solidFill>
                  </a:tcPr>
                </a:tc>
                <a:tc vMerge="1">
                  <a:txBody>
                    <a:bodyPr/>
                    <a:lstStyle/>
                    <a:p>
                      <a:pPr algn="ctr" rtl="1"/>
                      <a:endParaRPr lang="en-US" sz="1300" b="1" dirty="0">
                        <a:latin typeface="Segoe UI Semibold" panose="020B0702040204020203" pitchFamily="34" charset="0"/>
                        <a:cs typeface="Segoe UI Semibold" panose="020B0702040204020203" pitchFamily="34" charset="0"/>
                      </a:endParaRPr>
                    </a:p>
                  </a:txBody>
                  <a:tcPr anchor="ctr">
                    <a:solidFill>
                      <a:schemeClr val="bg1">
                        <a:lumMod val="65000"/>
                      </a:schemeClr>
                    </a:solidFill>
                  </a:tcPr>
                </a:tc>
                <a:extLst>
                  <a:ext uri="{0D108BD9-81ED-4DB2-BD59-A6C34878D82A}">
                    <a16:rowId xmlns:a16="http://schemas.microsoft.com/office/drawing/2014/main" xmlns="" val="1502980857"/>
                  </a:ext>
                </a:extLst>
              </a:tr>
              <a:tr h="517762">
                <a:tc vMerge="1">
                  <a:txBody>
                    <a:bodyPr/>
                    <a:lstStyle/>
                    <a:p>
                      <a:pPr algn="ctr" rtl="1"/>
                      <a:endParaRPr lang="en-US" sz="1300" b="1" dirty="0">
                        <a:latin typeface="Segoe UI Semibold" panose="020B0702040204020203" pitchFamily="34" charset="0"/>
                        <a:cs typeface="Segoe UI Semibold" panose="020B0702040204020203" pitchFamily="34" charset="0"/>
                      </a:endParaRPr>
                    </a:p>
                  </a:txBody>
                  <a:tcPr anchor="ctr">
                    <a:noFill/>
                  </a:tcPr>
                </a:tc>
                <a:tc vMerge="1">
                  <a:txBody>
                    <a:bodyPr/>
                    <a:lstStyle/>
                    <a:p>
                      <a:pPr algn="ctr" rtl="1"/>
                      <a:endParaRPr lang="en-US" sz="1300" b="1" dirty="0">
                        <a:latin typeface="Segoe UI Semibold" panose="020B0702040204020203" pitchFamily="34" charset="0"/>
                        <a:cs typeface="Segoe UI Semibold" panose="020B0702040204020203" pitchFamily="34" charset="0"/>
                      </a:endParaRPr>
                    </a:p>
                  </a:txBody>
                  <a:tcPr anchor="ctr">
                    <a:noFill/>
                  </a:tcPr>
                </a:tc>
                <a:tc>
                  <a:txBody>
                    <a:bodyPr/>
                    <a:lstStyle/>
                    <a:p>
                      <a:pPr algn="ctr" rtl="1"/>
                      <a:r>
                        <a:rPr lang="he-IL" sz="1300" b="1" dirty="0">
                          <a:latin typeface="Segoe UI Semilight" panose="020B0402040204020203" pitchFamily="34" charset="0"/>
                          <a:cs typeface="Segoe UI Semilight" panose="020B0402040204020203" pitchFamily="34" charset="0"/>
                        </a:rPr>
                        <a:t>13:30</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75000"/>
                      </a:schemeClr>
                    </a:solidFill>
                  </a:tcPr>
                </a:tc>
                <a:tc>
                  <a:txBody>
                    <a:bodyPr/>
                    <a:lstStyle/>
                    <a:p>
                      <a:pPr algn="ctr" rtl="1"/>
                      <a:r>
                        <a:rPr lang="he-IL" sz="1300" b="1" dirty="0">
                          <a:latin typeface="Segoe UI Semilight" panose="020B0402040204020203" pitchFamily="34" charset="0"/>
                          <a:cs typeface="Segoe UI Semilight" panose="020B0402040204020203" pitchFamily="34" charset="0"/>
                        </a:rPr>
                        <a:t>מעבר לשדה התעופה</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65000"/>
                      </a:schemeClr>
                    </a:solidFill>
                  </a:tcPr>
                </a:tc>
                <a:tc rowSpan="2">
                  <a:txBody>
                    <a:bodyPr/>
                    <a:lstStyle/>
                    <a:p>
                      <a:pPr algn="ctr" rtl="1"/>
                      <a:r>
                        <a:rPr lang="he-IL" sz="1300" b="1" dirty="0">
                          <a:latin typeface="Segoe UI Semilight" panose="020B0402040204020203" pitchFamily="34" charset="0"/>
                          <a:cs typeface="Segoe UI Semilight" panose="020B0402040204020203" pitchFamily="34" charset="0"/>
                        </a:rPr>
                        <a:t>19:20</a:t>
                      </a:r>
                      <a:endParaRPr lang="en-US" sz="1300" b="1" dirty="0">
                        <a:latin typeface="Segoe UI Semilight" panose="020B0402040204020203" pitchFamily="34" charset="0"/>
                        <a:cs typeface="Segoe UI Semilight" panose="020B0402040204020203" pitchFamily="34" charset="0"/>
                      </a:endParaRPr>
                    </a:p>
                  </a:txBody>
                  <a:tcPr anchor="ctr">
                    <a:solidFill>
                      <a:srgbClr val="BFBFBF"/>
                    </a:solidFill>
                  </a:tcPr>
                </a:tc>
                <a:tc rowSpan="2">
                  <a:txBody>
                    <a:bodyPr/>
                    <a:lstStyle/>
                    <a:p>
                      <a:pPr algn="ctr" rtl="1"/>
                      <a:r>
                        <a:rPr lang="he-IL" sz="1300" b="1" dirty="0">
                          <a:latin typeface="Segoe UI Semilight" panose="020B0402040204020203" pitchFamily="34" charset="0"/>
                          <a:cs typeface="Segoe UI Semilight" panose="020B0402040204020203" pitchFamily="34" charset="0"/>
                        </a:rPr>
                        <a:t>טיסה </a:t>
                      </a:r>
                      <a:r>
                        <a:rPr lang="en-US" sz="1300" b="1" dirty="0">
                          <a:latin typeface="Segoe UI Semilight" panose="020B0402040204020203" pitchFamily="34" charset="0"/>
                          <a:cs typeface="Segoe UI Semilight" panose="020B0402040204020203" pitchFamily="34" charset="0"/>
                        </a:rPr>
                        <a:t>LX1175</a:t>
                      </a:r>
                      <a:r>
                        <a:rPr lang="he-IL" sz="1300" b="1" dirty="0">
                          <a:latin typeface="Segoe UI Semilight" panose="020B0402040204020203" pitchFamily="34" charset="0"/>
                          <a:cs typeface="Segoe UI Semilight" panose="020B0402040204020203" pitchFamily="34" charset="0"/>
                        </a:rPr>
                        <a:t> לציריך</a:t>
                      </a:r>
                      <a:endParaRPr lang="en-US" sz="1300" b="1" dirty="0">
                        <a:latin typeface="Segoe UI Semilight" panose="020B0402040204020203" pitchFamily="34" charset="0"/>
                        <a:cs typeface="Segoe UI Semilight" panose="020B0402040204020203" pitchFamily="34" charset="0"/>
                      </a:endParaRPr>
                    </a:p>
                  </a:txBody>
                  <a:tcPr anchor="ctr">
                    <a:solidFill>
                      <a:srgbClr val="A6A6A6"/>
                    </a:solidFill>
                  </a:tcPr>
                </a:tc>
                <a:extLst>
                  <a:ext uri="{0D108BD9-81ED-4DB2-BD59-A6C34878D82A}">
                    <a16:rowId xmlns:a16="http://schemas.microsoft.com/office/drawing/2014/main" xmlns="" val="3220276895"/>
                  </a:ext>
                </a:extLst>
              </a:tr>
              <a:tr h="1125322">
                <a:tc rowSpan="3">
                  <a:txBody>
                    <a:bodyPr/>
                    <a:lstStyle/>
                    <a:p>
                      <a:pPr algn="ctr" rtl="1"/>
                      <a:r>
                        <a:rPr lang="he-IL" sz="1300" b="1" dirty="0">
                          <a:latin typeface="Segoe UI Semilight" panose="020B0402040204020203" pitchFamily="34" charset="0"/>
                          <a:cs typeface="Segoe UI Semilight" panose="020B0402040204020203" pitchFamily="34" charset="0"/>
                        </a:rPr>
                        <a:t>21:00</a:t>
                      </a:r>
                      <a:endParaRPr lang="en-US" sz="1300" b="1" dirty="0">
                        <a:latin typeface="Segoe UI Semilight" panose="020B0402040204020203" pitchFamily="34" charset="0"/>
                        <a:cs typeface="Segoe UI Semilight" panose="020B0402040204020203" pitchFamily="34" charset="0"/>
                      </a:endParaRPr>
                    </a:p>
                  </a:txBody>
                  <a:tcPr anchor="ctr">
                    <a:solidFill>
                      <a:srgbClr val="BFBFBF"/>
                    </a:solidFill>
                  </a:tcPr>
                </a:tc>
                <a:tc rowSpan="3">
                  <a:txBody>
                    <a:bodyPr/>
                    <a:lstStyle/>
                    <a:p>
                      <a:pPr algn="ctr" rtl="1"/>
                      <a:r>
                        <a:rPr lang="he-IL" sz="1300" b="1" dirty="0">
                          <a:latin typeface="Segoe UI Semilight" panose="020B0402040204020203" pitchFamily="34" charset="0"/>
                          <a:cs typeface="Segoe UI Semilight" panose="020B0402040204020203" pitchFamily="34" charset="0"/>
                        </a:rPr>
                        <a:t>ארוחת ערב קלה ותדריך עם הנספח</a:t>
                      </a:r>
                      <a:endParaRPr lang="en-US" sz="1300" b="1" dirty="0">
                        <a:latin typeface="Segoe UI Semilight" panose="020B0402040204020203" pitchFamily="34" charset="0"/>
                        <a:cs typeface="Segoe UI Semilight" panose="020B0402040204020203" pitchFamily="34" charset="0"/>
                      </a:endParaRPr>
                    </a:p>
                  </a:txBody>
                  <a:tcPr anchor="ctr">
                    <a:solidFill>
                      <a:srgbClr val="A6A6A6"/>
                    </a:solidFill>
                  </a:tcPr>
                </a:tc>
                <a:tc>
                  <a:txBody>
                    <a:bodyPr/>
                    <a:lstStyle/>
                    <a:p>
                      <a:pPr algn="ctr" rtl="1"/>
                      <a:r>
                        <a:rPr lang="en-US" sz="1300" b="1" dirty="0">
                          <a:latin typeface="Segoe UI Semilight" panose="020B0402040204020203" pitchFamily="34" charset="0"/>
                          <a:cs typeface="Segoe UI Semilight" panose="020B0402040204020203" pitchFamily="34" charset="0"/>
                        </a:rPr>
                        <a:t>16:45</a:t>
                      </a:r>
                    </a:p>
                  </a:txBody>
                  <a:tcPr anchor="ctr">
                    <a:solidFill>
                      <a:schemeClr val="bg1">
                        <a:lumMod val="75000"/>
                      </a:schemeClr>
                    </a:solidFill>
                  </a:tcPr>
                </a:tc>
                <a:tc>
                  <a:txBody>
                    <a:bodyPr/>
                    <a:lstStyle/>
                    <a:p>
                      <a:pPr algn="ctr" rtl="1"/>
                      <a:r>
                        <a:rPr lang="he-IL" sz="1300" b="1" dirty="0">
                          <a:latin typeface="Segoe UI Semilight" panose="020B0402040204020203" pitchFamily="34" charset="0"/>
                          <a:cs typeface="Segoe UI Semilight" panose="020B0402040204020203" pitchFamily="34" charset="0"/>
                        </a:rPr>
                        <a:t>טיסה</a:t>
                      </a:r>
                    </a:p>
                    <a:p>
                      <a:pPr algn="ctr" rtl="1"/>
                      <a:r>
                        <a:rPr lang="en-US" sz="1300" b="1" dirty="0">
                          <a:latin typeface="Segoe UI Semilight" panose="020B0402040204020203" pitchFamily="34" charset="0"/>
                          <a:cs typeface="Segoe UI Semilight" panose="020B0402040204020203" pitchFamily="34" charset="0"/>
                        </a:rPr>
                        <a:t>EW2163</a:t>
                      </a:r>
                    </a:p>
                    <a:p>
                      <a:pPr algn="ctr" rtl="1"/>
                      <a:r>
                        <a:rPr lang="he-IL" sz="1300" b="1" dirty="0">
                          <a:latin typeface="Segoe UI Semilight" panose="020B0402040204020203" pitchFamily="34" charset="0"/>
                          <a:cs typeface="Segoe UI Semilight" panose="020B0402040204020203" pitchFamily="34" charset="0"/>
                        </a:rPr>
                        <a:t>לשטוטגרט</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65000"/>
                      </a:schemeClr>
                    </a:solidFill>
                  </a:tcPr>
                </a:tc>
                <a:tc vMerge="1">
                  <a:txBody>
                    <a:bodyPr/>
                    <a:lstStyle/>
                    <a:p>
                      <a:pPr algn="ctr" rtl="1"/>
                      <a:endParaRPr lang="en-US" sz="1300" b="1" dirty="0">
                        <a:latin typeface="Segoe UI Semibold" panose="020B0702040204020203" pitchFamily="34" charset="0"/>
                        <a:cs typeface="Segoe UI Semibold" panose="020B0702040204020203" pitchFamily="34" charset="0"/>
                      </a:endParaRPr>
                    </a:p>
                  </a:txBody>
                  <a:tcPr anchor="ctr">
                    <a:noFill/>
                  </a:tcPr>
                </a:tc>
                <a:tc vMerge="1">
                  <a:txBody>
                    <a:bodyPr/>
                    <a:lstStyle/>
                    <a:p>
                      <a:pPr algn="ctr" rtl="1"/>
                      <a:endParaRPr lang="en-US" sz="1300" b="1" dirty="0">
                        <a:latin typeface="Segoe UI Semibold" panose="020B0702040204020203" pitchFamily="34" charset="0"/>
                        <a:cs typeface="Segoe UI Semibold" panose="020B0702040204020203" pitchFamily="34" charset="0"/>
                      </a:endParaRPr>
                    </a:p>
                  </a:txBody>
                  <a:tcPr anchor="ctr">
                    <a:noFill/>
                  </a:tcPr>
                </a:tc>
                <a:extLst>
                  <a:ext uri="{0D108BD9-81ED-4DB2-BD59-A6C34878D82A}">
                    <a16:rowId xmlns:a16="http://schemas.microsoft.com/office/drawing/2014/main" xmlns="" val="677356696"/>
                  </a:ext>
                </a:extLst>
              </a:tr>
              <a:tr h="729938">
                <a:tc vMerge="1">
                  <a:txBody>
                    <a:bodyPr/>
                    <a:lstStyle/>
                    <a:p>
                      <a:pPr algn="ctr" rtl="1"/>
                      <a:endParaRPr lang="en-US" sz="1300" b="1" dirty="0">
                        <a:latin typeface="Segoe UI Semibold" panose="020B0702040204020203" pitchFamily="34" charset="0"/>
                        <a:cs typeface="Segoe UI Semibold" panose="020B0702040204020203" pitchFamily="34" charset="0"/>
                      </a:endParaRPr>
                    </a:p>
                  </a:txBody>
                  <a:tcPr anchor="ctr">
                    <a:noFill/>
                  </a:tcPr>
                </a:tc>
                <a:tc vMerge="1">
                  <a:txBody>
                    <a:bodyPr/>
                    <a:lstStyle/>
                    <a:p>
                      <a:pPr algn="ctr" rtl="1"/>
                      <a:endParaRPr lang="en-US" sz="1300" b="1" dirty="0">
                        <a:latin typeface="Segoe UI Semibold" panose="020B0702040204020203" pitchFamily="34" charset="0"/>
                        <a:cs typeface="Segoe UI Semibold" panose="020B0702040204020203" pitchFamily="34" charset="0"/>
                      </a:endParaRPr>
                    </a:p>
                  </a:txBody>
                  <a:tcPr anchor="ctr">
                    <a:noFill/>
                  </a:tcPr>
                </a:tc>
                <a:tc>
                  <a:txBody>
                    <a:bodyPr/>
                    <a:lstStyle/>
                    <a:p>
                      <a:pPr algn="ctr" rtl="1"/>
                      <a:r>
                        <a:rPr lang="en-US" sz="1300" b="1" dirty="0">
                          <a:latin typeface="Segoe UI Semilight" panose="020B0402040204020203" pitchFamily="34" charset="0"/>
                          <a:cs typeface="Segoe UI Semilight" panose="020B0402040204020203" pitchFamily="34" charset="0"/>
                        </a:rPr>
                        <a:t>18:00</a:t>
                      </a:r>
                    </a:p>
                  </a:txBody>
                  <a:tcPr anchor="ctr">
                    <a:solidFill>
                      <a:schemeClr val="bg1">
                        <a:lumMod val="75000"/>
                      </a:schemeClr>
                    </a:solidFill>
                  </a:tcPr>
                </a:tc>
                <a:tc>
                  <a:txBody>
                    <a:bodyPr/>
                    <a:lstStyle/>
                    <a:p>
                      <a:pPr algn="ctr" rtl="1"/>
                      <a:r>
                        <a:rPr lang="he-IL" sz="1300" b="1" dirty="0">
                          <a:latin typeface="Segoe UI Semilight" panose="020B0402040204020203" pitchFamily="34" charset="0"/>
                          <a:cs typeface="Segoe UI Semilight" panose="020B0402040204020203" pitchFamily="34" charset="0"/>
                        </a:rPr>
                        <a:t>נחיתה בשטוטגר ומעבר למלון</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65000"/>
                      </a:schemeClr>
                    </a:solidFill>
                  </a:tcPr>
                </a:tc>
                <a:tc rowSpan="2">
                  <a:txBody>
                    <a:bodyPr/>
                    <a:lstStyle/>
                    <a:p>
                      <a:pPr algn="ctr" rtl="1"/>
                      <a:r>
                        <a:rPr lang="he-IL" sz="1300" b="1" dirty="0">
                          <a:latin typeface="Segoe UI Semilight" panose="020B0402040204020203" pitchFamily="34" charset="0"/>
                          <a:cs typeface="Segoe UI Semilight" panose="020B0402040204020203" pitchFamily="34" charset="0"/>
                        </a:rPr>
                        <a:t>22:40</a:t>
                      </a:r>
                      <a:endParaRPr lang="en-US" sz="1300" b="1" dirty="0">
                        <a:latin typeface="Segoe UI Semilight" panose="020B0402040204020203" pitchFamily="34" charset="0"/>
                        <a:cs typeface="Segoe UI Semilight" panose="020B0402040204020203" pitchFamily="34" charset="0"/>
                      </a:endParaRPr>
                    </a:p>
                  </a:txBody>
                  <a:tcPr anchor="ctr">
                    <a:solidFill>
                      <a:srgbClr val="BFBFBF"/>
                    </a:solidFill>
                  </a:tcPr>
                </a:tc>
                <a:tc rowSpan="2">
                  <a:txBody>
                    <a:bodyPr/>
                    <a:lstStyle/>
                    <a:p>
                      <a:pPr algn="ctr" rtl="1"/>
                      <a:r>
                        <a:rPr lang="he-IL" sz="1300" b="1" dirty="0">
                          <a:latin typeface="Segoe UI Semilight" panose="020B0402040204020203" pitchFamily="34" charset="0"/>
                          <a:cs typeface="Segoe UI Semilight" panose="020B0402040204020203" pitchFamily="34" charset="0"/>
                        </a:rPr>
                        <a:t>טיסה </a:t>
                      </a:r>
                      <a:r>
                        <a:rPr lang="en-US" sz="1300" b="1" dirty="0">
                          <a:latin typeface="Segoe UI Semilight" panose="020B0402040204020203" pitchFamily="34" charset="0"/>
                          <a:cs typeface="Segoe UI Semilight" panose="020B0402040204020203" pitchFamily="34" charset="0"/>
                        </a:rPr>
                        <a:t>LX256</a:t>
                      </a:r>
                      <a:r>
                        <a:rPr lang="he-IL" sz="1300" b="1" dirty="0">
                          <a:latin typeface="Segoe UI Semilight" panose="020B0402040204020203" pitchFamily="34" charset="0"/>
                          <a:cs typeface="Segoe UI Semilight" panose="020B0402040204020203" pitchFamily="34" charset="0"/>
                        </a:rPr>
                        <a:t> לתל אביב</a:t>
                      </a:r>
                      <a:endParaRPr lang="en-US" sz="1300" b="1" dirty="0">
                        <a:latin typeface="Segoe UI Semilight" panose="020B0402040204020203" pitchFamily="34" charset="0"/>
                        <a:cs typeface="Segoe UI Semilight" panose="020B0402040204020203" pitchFamily="34" charset="0"/>
                      </a:endParaRPr>
                    </a:p>
                  </a:txBody>
                  <a:tcPr anchor="ctr">
                    <a:solidFill>
                      <a:srgbClr val="A6A6A6"/>
                    </a:solidFill>
                  </a:tcPr>
                </a:tc>
                <a:extLst>
                  <a:ext uri="{0D108BD9-81ED-4DB2-BD59-A6C34878D82A}">
                    <a16:rowId xmlns:a16="http://schemas.microsoft.com/office/drawing/2014/main" xmlns="" val="2243565955"/>
                  </a:ext>
                </a:extLst>
              </a:tr>
              <a:tr h="136760">
                <a:tc vMerge="1">
                  <a:txBody>
                    <a:bodyPr/>
                    <a:lstStyle/>
                    <a:p>
                      <a:pPr algn="ctr" rtl="1"/>
                      <a:endParaRPr lang="en-US" sz="1300" b="1" dirty="0">
                        <a:latin typeface="Segoe UI Semibold" panose="020B0702040204020203" pitchFamily="34" charset="0"/>
                        <a:cs typeface="Segoe UI Semibold" panose="020B0702040204020203" pitchFamily="34" charset="0"/>
                      </a:endParaRPr>
                    </a:p>
                  </a:txBody>
                  <a:tcPr anchor="ctr">
                    <a:noFill/>
                  </a:tcPr>
                </a:tc>
                <a:tc vMerge="1">
                  <a:txBody>
                    <a:bodyPr/>
                    <a:lstStyle/>
                    <a:p>
                      <a:pPr algn="ctr" rtl="1"/>
                      <a:endParaRPr lang="en-US" sz="1300" b="1" dirty="0">
                        <a:latin typeface="Segoe UI Semibold" panose="020B0702040204020203" pitchFamily="34" charset="0"/>
                        <a:cs typeface="Segoe UI Semibold" panose="020B0702040204020203" pitchFamily="34" charset="0"/>
                      </a:endParaRPr>
                    </a:p>
                  </a:txBody>
                  <a:tcPr anchor="ctr">
                    <a:noFill/>
                  </a:tcPr>
                </a:tc>
                <a:tc>
                  <a:txBody>
                    <a:bodyPr/>
                    <a:lstStyle/>
                    <a:p>
                      <a:pPr algn="ctr" rtl="1"/>
                      <a:r>
                        <a:rPr lang="he-IL" sz="1300" b="1" dirty="0">
                          <a:latin typeface="Segoe UI Semilight" panose="020B0402040204020203" pitchFamily="34" charset="0"/>
                          <a:cs typeface="Segoe UI Semilight" panose="020B0402040204020203" pitchFamily="34" charset="0"/>
                        </a:rPr>
                        <a:t>19:30</a:t>
                      </a:r>
                      <a:endParaRPr lang="en-US" sz="1300" b="1" dirty="0">
                        <a:latin typeface="Segoe UI Semilight" panose="020B0402040204020203" pitchFamily="34" charset="0"/>
                        <a:cs typeface="Segoe UI Semilight" panose="020B0402040204020203" pitchFamily="34" charset="0"/>
                      </a:endParaRPr>
                    </a:p>
                  </a:txBody>
                  <a:tcPr anchor="ctr">
                    <a:solidFill>
                      <a:schemeClr val="bg1">
                        <a:lumMod val="75000"/>
                      </a:schemeClr>
                    </a:solidFill>
                  </a:tcPr>
                </a:tc>
                <a:tc>
                  <a:txBody>
                    <a:bodyPr/>
                    <a:lstStyle/>
                    <a:p>
                      <a:pPr algn="ctr" rtl="1"/>
                      <a:r>
                        <a:rPr lang="he-IL" sz="1300" b="1" dirty="0">
                          <a:latin typeface="Segoe UI Semilight" panose="020B0402040204020203" pitchFamily="34" charset="0"/>
                          <a:cs typeface="Segoe UI Semilight" panose="020B0402040204020203" pitchFamily="34" charset="0"/>
                        </a:rPr>
                        <a:t>א"ע באירוח </a:t>
                      </a:r>
                      <a:r>
                        <a:rPr lang="en-US" sz="1300" b="1" dirty="0">
                          <a:latin typeface="Segoe UI Semilight" panose="020B0402040204020203" pitchFamily="34" charset="0"/>
                          <a:cs typeface="Segoe UI Semilight" panose="020B0402040204020203" pitchFamily="34" charset="0"/>
                        </a:rPr>
                        <a:t>J7EUCOM</a:t>
                      </a:r>
                    </a:p>
                  </a:txBody>
                  <a:tcPr anchor="ctr">
                    <a:solidFill>
                      <a:schemeClr val="bg1">
                        <a:lumMod val="65000"/>
                      </a:schemeClr>
                    </a:solidFill>
                  </a:tcPr>
                </a:tc>
                <a:tc vMerge="1">
                  <a:txBody>
                    <a:bodyPr/>
                    <a:lstStyle/>
                    <a:p>
                      <a:pPr algn="ctr" rtl="1"/>
                      <a:endParaRPr lang="en-US" sz="1300" b="1" dirty="0">
                        <a:latin typeface="Segoe UI Semibold" panose="020B0702040204020203" pitchFamily="34" charset="0"/>
                        <a:cs typeface="Segoe UI Semibold" panose="020B0702040204020203" pitchFamily="34" charset="0"/>
                      </a:endParaRPr>
                    </a:p>
                  </a:txBody>
                  <a:tcPr anchor="ctr">
                    <a:noFill/>
                  </a:tcPr>
                </a:tc>
                <a:tc vMerge="1">
                  <a:txBody>
                    <a:bodyPr/>
                    <a:lstStyle/>
                    <a:p>
                      <a:pPr algn="ctr" rtl="1"/>
                      <a:endParaRPr lang="en-US" sz="1300" b="1" dirty="0">
                        <a:latin typeface="Segoe UI Semibold" panose="020B0702040204020203" pitchFamily="34" charset="0"/>
                        <a:cs typeface="Segoe UI Semibold" panose="020B0702040204020203" pitchFamily="34" charset="0"/>
                      </a:endParaRPr>
                    </a:p>
                  </a:txBody>
                  <a:tcPr anchor="ctr">
                    <a:noFill/>
                  </a:tcPr>
                </a:tc>
                <a:extLst>
                  <a:ext uri="{0D108BD9-81ED-4DB2-BD59-A6C34878D82A}">
                    <a16:rowId xmlns:a16="http://schemas.microsoft.com/office/drawing/2014/main" xmlns="" val="1712211058"/>
                  </a:ext>
                </a:extLst>
              </a:tr>
            </a:tbl>
          </a:graphicData>
        </a:graphic>
      </p:graphicFrame>
    </p:spTree>
    <p:extLst>
      <p:ext uri="{BB962C8B-B14F-4D97-AF65-F5344CB8AC3E}">
        <p14:creationId xmlns:p14="http://schemas.microsoft.com/office/powerpoint/2010/main" val="415196668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422BD-0BD2-45EF-8BD2-DDB568536E2D}"/>
              </a:ext>
            </a:extLst>
          </p:cNvPr>
          <p:cNvSpPr>
            <a:spLocks noGrp="1"/>
          </p:cNvSpPr>
          <p:nvPr>
            <p:ph type="title"/>
          </p:nvPr>
        </p:nvSpPr>
        <p:spPr>
          <a:xfrm>
            <a:off x="471488" y="527405"/>
            <a:ext cx="5915025" cy="948469"/>
          </a:xfrm>
        </p:spPr>
        <p:txBody>
          <a:bodyPr>
            <a:normAutofit/>
          </a:bodyPr>
          <a:lstStyle/>
          <a:p>
            <a:pPr algn="ctr" defTabSz="457200" rtl="1"/>
            <a:r>
              <a:rPr lang="he-IL" sz="4400" b="1" dirty="0">
                <a:latin typeface="Segoe UI Semilight" panose="020B0402040204020203" pitchFamily="34" charset="0"/>
                <a:ea typeface="+mn-ea"/>
                <a:cs typeface="Segoe UI Semilight" panose="020B0402040204020203" pitchFamily="34" charset="0"/>
              </a:rPr>
              <a:t>מזג אוויר צפוי</a:t>
            </a:r>
            <a:endParaRPr lang="en-US" sz="4400" b="1" dirty="0">
              <a:latin typeface="Segoe UI Semilight" panose="020B0402040204020203" pitchFamily="34" charset="0"/>
              <a:ea typeface="+mn-ea"/>
              <a:cs typeface="Segoe UI Semilight" panose="020B0402040204020203" pitchFamily="34" charset="0"/>
            </a:endParaRPr>
          </a:p>
        </p:txBody>
      </p:sp>
      <p:pic>
        <p:nvPicPr>
          <p:cNvPr id="3" name="Picture 2">
            <a:extLst>
              <a:ext uri="{FF2B5EF4-FFF2-40B4-BE49-F238E27FC236}">
                <a16:creationId xmlns:a16="http://schemas.microsoft.com/office/drawing/2014/main" xmlns="" id="{84F4D4C1-05ED-4D57-8D2D-BE1BD027336D}"/>
              </a:ext>
            </a:extLst>
          </p:cNvPr>
          <p:cNvPicPr>
            <a:picLocks noChangeAspect="1"/>
          </p:cNvPicPr>
          <p:nvPr/>
        </p:nvPicPr>
        <p:blipFill rotWithShape="1">
          <a:blip r:embed="rId3"/>
          <a:srcRect l="20000" t="63043" r="40347" b="22076"/>
          <a:stretch/>
        </p:blipFill>
        <p:spPr>
          <a:xfrm>
            <a:off x="366713" y="3048000"/>
            <a:ext cx="6019800" cy="2057400"/>
          </a:xfrm>
          <a:prstGeom prst="rect">
            <a:avLst/>
          </a:prstGeom>
        </p:spPr>
      </p:pic>
      <p:sp>
        <p:nvSpPr>
          <p:cNvPr id="5" name="Title 1">
            <a:extLst>
              <a:ext uri="{FF2B5EF4-FFF2-40B4-BE49-F238E27FC236}">
                <a16:creationId xmlns:a16="http://schemas.microsoft.com/office/drawing/2014/main" xmlns="" id="{C9F6CBC9-60A4-4BC0-8F10-121D9C3A2057}"/>
              </a:ext>
            </a:extLst>
          </p:cNvPr>
          <p:cNvSpPr txBox="1">
            <a:spLocks/>
          </p:cNvSpPr>
          <p:nvPr/>
        </p:nvSpPr>
        <p:spPr>
          <a:xfrm>
            <a:off x="0" y="2092503"/>
            <a:ext cx="6858000" cy="94846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457200" rtl="1"/>
            <a:r>
              <a:rPr lang="he-IL" sz="3600" dirty="0">
                <a:effectLst>
                  <a:outerShdw blurRad="38100" dist="38100" dir="2700000" algn="tl">
                    <a:srgbClr val="000000">
                      <a:alpha val="43137"/>
                    </a:srgbClr>
                  </a:outerShdw>
                </a:effectLst>
                <a:latin typeface="Segoe UI Semilight" panose="020B0402040204020203" pitchFamily="34" charset="0"/>
                <a:ea typeface="+mn-ea"/>
                <a:cs typeface="Segoe UI Semilight" panose="020B0402040204020203" pitchFamily="34" charset="0"/>
              </a:rPr>
              <a:t>בריסל</a:t>
            </a:r>
            <a:endParaRPr lang="en-US" sz="3600" dirty="0">
              <a:effectLst>
                <a:outerShdw blurRad="38100" dist="38100" dir="2700000" algn="tl">
                  <a:srgbClr val="000000">
                    <a:alpha val="43137"/>
                  </a:srgbClr>
                </a:outerShdw>
              </a:effectLst>
              <a:latin typeface="Segoe UI Semilight" panose="020B0402040204020203" pitchFamily="34" charset="0"/>
              <a:ea typeface="+mn-ea"/>
              <a:cs typeface="Segoe UI Semilight" panose="020B0402040204020203" pitchFamily="34" charset="0"/>
            </a:endParaRPr>
          </a:p>
        </p:txBody>
      </p:sp>
      <p:pic>
        <p:nvPicPr>
          <p:cNvPr id="6" name="Picture 5">
            <a:extLst>
              <a:ext uri="{FF2B5EF4-FFF2-40B4-BE49-F238E27FC236}">
                <a16:creationId xmlns:a16="http://schemas.microsoft.com/office/drawing/2014/main" xmlns="" id="{3DCB15BA-0FD3-4B71-94BF-7F230E3D72F9}"/>
              </a:ext>
            </a:extLst>
          </p:cNvPr>
          <p:cNvPicPr>
            <a:picLocks noChangeAspect="1"/>
          </p:cNvPicPr>
          <p:nvPr/>
        </p:nvPicPr>
        <p:blipFill rotWithShape="1">
          <a:blip r:embed="rId4"/>
          <a:srcRect l="19869" t="43145" r="40399" b="43028"/>
          <a:stretch/>
        </p:blipFill>
        <p:spPr>
          <a:xfrm>
            <a:off x="273843" y="6865029"/>
            <a:ext cx="6310313" cy="1834794"/>
          </a:xfrm>
          <a:prstGeom prst="rect">
            <a:avLst/>
          </a:prstGeom>
        </p:spPr>
      </p:pic>
      <p:sp>
        <p:nvSpPr>
          <p:cNvPr id="7" name="Title 1">
            <a:extLst>
              <a:ext uri="{FF2B5EF4-FFF2-40B4-BE49-F238E27FC236}">
                <a16:creationId xmlns:a16="http://schemas.microsoft.com/office/drawing/2014/main" xmlns="" id="{381A28D0-836E-4F84-9A6F-FD2005387F19}"/>
              </a:ext>
            </a:extLst>
          </p:cNvPr>
          <p:cNvSpPr txBox="1">
            <a:spLocks/>
          </p:cNvSpPr>
          <p:nvPr/>
        </p:nvSpPr>
        <p:spPr>
          <a:xfrm>
            <a:off x="0" y="5844329"/>
            <a:ext cx="6858000" cy="948469"/>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457200" rtl="1"/>
            <a:r>
              <a:rPr lang="he-IL" sz="3600" b="1" dirty="0">
                <a:effectLst>
                  <a:outerShdw blurRad="38100" dist="38100" dir="2700000" algn="tl">
                    <a:srgbClr val="000000">
                      <a:alpha val="43137"/>
                    </a:srgbClr>
                  </a:outerShdw>
                </a:effectLst>
                <a:latin typeface="Segoe UI Semilight" panose="020B0402040204020203" pitchFamily="34" charset="0"/>
                <a:ea typeface="+mn-ea"/>
                <a:cs typeface="Segoe UI Semilight" panose="020B0402040204020203" pitchFamily="34" charset="0"/>
              </a:rPr>
              <a:t>שטוטגרט</a:t>
            </a:r>
            <a:endParaRPr lang="en-US" sz="3600" b="1" dirty="0">
              <a:effectLst>
                <a:outerShdw blurRad="38100" dist="38100" dir="2700000" algn="tl">
                  <a:srgbClr val="000000">
                    <a:alpha val="43137"/>
                  </a:srgbClr>
                </a:outerShdw>
              </a:effectLst>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175375942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xmlns="" id="{C7BC0315-2BC7-422E-A7E1-1F193B0BF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133600"/>
            <a:ext cx="1524000" cy="5794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1E1422BD-0BD2-45EF-8BD2-DDB568536E2D}"/>
              </a:ext>
            </a:extLst>
          </p:cNvPr>
          <p:cNvSpPr>
            <a:spLocks noGrp="1"/>
          </p:cNvSpPr>
          <p:nvPr>
            <p:ph type="title"/>
          </p:nvPr>
        </p:nvSpPr>
        <p:spPr>
          <a:xfrm>
            <a:off x="-1295400" y="263782"/>
            <a:ext cx="5915025" cy="948469"/>
          </a:xfrm>
        </p:spPr>
        <p:txBody>
          <a:bodyPr>
            <a:normAutofit/>
          </a:bodyPr>
          <a:lstStyle/>
          <a:p>
            <a:pPr algn="just" defTabSz="457200" rtl="1"/>
            <a:r>
              <a:rPr lang="he-IL" sz="6000" b="1" dirty="0">
                <a:latin typeface="Segoe UI Semilight" panose="020B0402040204020203" pitchFamily="34" charset="0"/>
                <a:ea typeface="+mn-ea"/>
                <a:cs typeface="Segoe UI Semilight" panose="020B0402040204020203" pitchFamily="34" charset="0"/>
              </a:rPr>
              <a:t>בריסל</a:t>
            </a:r>
            <a:endParaRPr lang="en-US" sz="6000" b="1" dirty="0">
              <a:latin typeface="Segoe UI Semilight" panose="020B0402040204020203" pitchFamily="34" charset="0"/>
              <a:ea typeface="+mn-ea"/>
              <a:cs typeface="Segoe UI Semilight" panose="020B0402040204020203" pitchFamily="34" charset="0"/>
            </a:endParaRPr>
          </a:p>
        </p:txBody>
      </p:sp>
      <p:pic>
        <p:nvPicPr>
          <p:cNvPr id="6146" name="Picture 2">
            <a:extLst>
              <a:ext uri="{FF2B5EF4-FFF2-40B4-BE49-F238E27FC236}">
                <a16:creationId xmlns:a16="http://schemas.microsoft.com/office/drawing/2014/main" xmlns="" id="{E389B078-CFA6-432E-92EC-6D8DB4624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6313"/>
            <a:ext cx="1323976" cy="20918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091DA899-B49B-4317-8034-22B72B634EEC}"/>
              </a:ext>
            </a:extLst>
          </p:cNvPr>
          <p:cNvSpPr/>
          <p:nvPr/>
        </p:nvSpPr>
        <p:spPr>
          <a:xfrm>
            <a:off x="217630" y="1175380"/>
            <a:ext cx="4763946" cy="8517781"/>
          </a:xfrm>
          <a:prstGeom prst="rect">
            <a:avLst/>
          </a:prstGeom>
        </p:spPr>
        <p:txBody>
          <a:bodyPr wrap="square">
            <a:spAutoFit/>
          </a:bodyPr>
          <a:lstStyle/>
          <a:p>
            <a:pPr algn="just" rtl="1">
              <a:lnSpc>
                <a:spcPct val="107000"/>
              </a:lnSpc>
              <a:spcAft>
                <a:spcPts val="800"/>
              </a:spcAft>
            </a:pPr>
            <a:r>
              <a:rPr lang="he-IL" sz="1500" dirty="0">
                <a:latin typeface="Segoe UI Semilight" panose="020B0402040204020203" pitchFamily="34" charset="0"/>
                <a:ea typeface="Calibri" panose="020F0502020204030204" pitchFamily="34" charset="0"/>
                <a:cs typeface="Segoe UI Semilight" panose="020B0402040204020203" pitchFamily="34" charset="0"/>
              </a:rPr>
              <a:t>העיר ממוקמת במרכז בלגיה, במחוז ברשיסל שהוא מובלעת במחוז פלנדריה, האזור דובר ההולנדית במדינה. באופן רשמי העיר עצמה היא דו-לשונית, אך בפועל רוב תושבי בריסל (כ-70%) הם דוברי צרפתית; כ-8% דוברי פלמית כשפת אם והשאר דו-לשוניים. כל השילוט הציבורי בבריסל הוא דו-לשוני. בריסל היא בירתה של הקהילה הפלמית בבלגיה ושל מחוז פלנדריה. משום כך ממוקמים בה מוסדות השלטון הפלמי, הפרלמנט הפלמי והממשלה הפלמית. בנוסף, בריסל היא עיר הבירה של מחוז בריסל. שלושה מחמשת המוסדות המרכזיים של האיחוד האירופי מושבם בבריסל: הנציבות האירופית, הפרלמנט האירופי והמועצה האירופית. בשל כך בריסל נחשבת לעיתים כבירת האיחוד האירופי. בבריסל גם מושבם של ברית נאט"ו והאיחוד המערב-אירופי.</a:t>
            </a:r>
            <a:endParaRPr lang="en-US" sz="1500" dirty="0">
              <a:latin typeface="Segoe UI Semilight" panose="020B0402040204020203" pitchFamily="34" charset="0"/>
              <a:ea typeface="Calibri" panose="020F0502020204030204" pitchFamily="34" charset="0"/>
              <a:cs typeface="Segoe UI Semilight" panose="020B0402040204020203" pitchFamily="34" charset="0"/>
            </a:endParaRPr>
          </a:p>
          <a:p>
            <a:pPr algn="just" rtl="1">
              <a:spcBef>
                <a:spcPts val="600"/>
              </a:spcBef>
              <a:spcAft>
                <a:spcPts val="600"/>
              </a:spcAft>
            </a:pP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בריסל נחשבת כבירה</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בפועל</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של האיחוד האירופי</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בשל המוסדות האירופיים הרבים שנמצאים בה, אף על פי שהאיחוד האירופי מעולם לא הכריז עליה כעל עיר בירה רשמית. העיר היא מקום מושבן הרשמי של הנציבות האירופית</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ומועצת האיחוד האירופי</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הממוקמות אחת מול השנייה. בנוסף לכך, שלושה רבעים מעבודת הפרלמנט האירופי</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נעשית בעיר, אף על פי שמושב הפרלמנט הרשמי נמצא בשטרסבורג</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a:t>
            </a:r>
            <a:endParaRPr lang="en-US" sz="1500" dirty="0">
              <a:latin typeface="Segoe UI Semilight" panose="020B0402040204020203" pitchFamily="34" charset="0"/>
              <a:ea typeface="Times New Roman" panose="02020603050405020304" pitchFamily="18" charset="0"/>
              <a:cs typeface="Segoe UI Semilight" panose="020B0402040204020203" pitchFamily="34" charset="0"/>
            </a:endParaRPr>
          </a:p>
          <a:p>
            <a:pPr algn="just" rtl="1">
              <a:spcBef>
                <a:spcPts val="600"/>
              </a:spcBef>
              <a:spcAft>
                <a:spcPts val="600"/>
              </a:spcAft>
            </a:pP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בריסל היא אחת הערים המתוירות ביותר באירופה</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העיר מתגאה באתרי תיירות</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רבים, ביניהם</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a:t>
            </a:r>
            <a:endParaRPr lang="en-US" sz="1500" dirty="0">
              <a:latin typeface="Segoe UI Semilight" panose="020B0402040204020203" pitchFamily="34" charset="0"/>
              <a:ea typeface="Times New Roman" panose="02020603050405020304" pitchFamily="18" charset="0"/>
              <a:cs typeface="Segoe UI Semilight" panose="020B0402040204020203" pitchFamily="34" charset="0"/>
            </a:endParaRPr>
          </a:p>
          <a:p>
            <a:pPr marL="342900" marR="243840" lvl="0" indent="-342900" algn="just" rtl="1">
              <a:lnSpc>
                <a:spcPct val="107000"/>
              </a:lnSpc>
              <a:spcBef>
                <a:spcPts val="0"/>
              </a:spcBef>
              <a:spcAft>
                <a:spcPts val="120"/>
              </a:spcAft>
              <a:buSzPts val="1000"/>
              <a:buFont typeface="Symbol" panose="05050102010706020507" pitchFamily="18" charset="2"/>
              <a:buChar char=""/>
              <a:tabLst>
                <a:tab pos="457200" algn="l"/>
              </a:tabLst>
            </a:pPr>
            <a:r>
              <a:rPr lang="he-IL" sz="1500" b="1"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הקתדרלה של מיכאל הקדוש</a:t>
            </a:r>
            <a:r>
              <a:rPr lang="en-US"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 </a:t>
            </a:r>
            <a:r>
              <a:rPr lang="he-IL"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 </a:t>
            </a:r>
            <a:endParaRPr lang="en-US" sz="1500" dirty="0">
              <a:latin typeface="Segoe UI Semilight" panose="020B0402040204020203" pitchFamily="34" charset="0"/>
              <a:ea typeface="Calibri" panose="020F0502020204030204" pitchFamily="34" charset="0"/>
              <a:cs typeface="Segoe UI Semilight" panose="020B0402040204020203" pitchFamily="34" charset="0"/>
            </a:endParaRPr>
          </a:p>
          <a:p>
            <a:pPr marL="342900" marR="243840" lvl="0" indent="-342900" algn="just" rtl="1">
              <a:lnSpc>
                <a:spcPct val="107000"/>
              </a:lnSpc>
              <a:spcBef>
                <a:spcPts val="0"/>
              </a:spcBef>
              <a:spcAft>
                <a:spcPts val="120"/>
              </a:spcAft>
              <a:buSzPts val="1000"/>
              <a:buFont typeface="Symbol" panose="05050102010706020507" pitchFamily="18" charset="2"/>
              <a:buChar char=""/>
              <a:tabLst>
                <a:tab pos="457200" algn="l"/>
              </a:tabLst>
            </a:pPr>
            <a:r>
              <a:rPr lang="he-IL" sz="1500" b="1"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הארמון המלוכתי הבלגי</a:t>
            </a:r>
            <a:r>
              <a:rPr lang="he-IL"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 </a:t>
            </a:r>
            <a:endParaRPr lang="en-US" sz="1500" dirty="0">
              <a:latin typeface="Segoe UI Semilight" panose="020B0402040204020203" pitchFamily="34" charset="0"/>
              <a:ea typeface="Calibri" panose="020F0502020204030204" pitchFamily="34" charset="0"/>
              <a:cs typeface="Segoe UI Semilight" panose="020B0402040204020203" pitchFamily="34" charset="0"/>
            </a:endParaRPr>
          </a:p>
          <a:p>
            <a:pPr marL="342900" marR="243840" lvl="0" indent="-342900" algn="just" rtl="1">
              <a:lnSpc>
                <a:spcPct val="107000"/>
              </a:lnSpc>
              <a:spcBef>
                <a:spcPts val="0"/>
              </a:spcBef>
              <a:spcAft>
                <a:spcPts val="120"/>
              </a:spcAft>
              <a:buSzPts val="1000"/>
              <a:buFont typeface="Symbol" panose="05050102010706020507" pitchFamily="18" charset="2"/>
              <a:buChar char=""/>
              <a:tabLst>
                <a:tab pos="457200" algn="l"/>
              </a:tabLst>
            </a:pPr>
            <a:r>
              <a:rPr lang="he-IL" sz="1500" b="1"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ה</a:t>
            </a:r>
            <a:r>
              <a:rPr lang="en-US" sz="1500" b="1"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a:t>
            </a:r>
            <a:r>
              <a:rPr lang="he-IL" sz="1500" b="1"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מנקן פיס"</a:t>
            </a:r>
            <a:r>
              <a:rPr lang="he-IL"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 "הילד המשתין" </a:t>
            </a:r>
            <a:endParaRPr lang="en-US" sz="1500" dirty="0">
              <a:latin typeface="Segoe UI Semilight" panose="020B0402040204020203" pitchFamily="34" charset="0"/>
              <a:ea typeface="Calibri" panose="020F0502020204030204" pitchFamily="34" charset="0"/>
              <a:cs typeface="Segoe UI Semilight" panose="020B0402040204020203" pitchFamily="34" charset="0"/>
            </a:endParaRPr>
          </a:p>
          <a:p>
            <a:pPr marL="342900" marR="243840" lvl="0" indent="-342900" algn="just" rtl="1">
              <a:lnSpc>
                <a:spcPct val="107000"/>
              </a:lnSpc>
              <a:spcBef>
                <a:spcPts val="0"/>
              </a:spcBef>
              <a:spcAft>
                <a:spcPts val="120"/>
              </a:spcAft>
              <a:buSzPts val="1000"/>
              <a:buFont typeface="Symbol" panose="05050102010706020507" pitchFamily="18" charset="2"/>
              <a:buChar char=""/>
              <a:tabLst>
                <a:tab pos="457200" algn="l"/>
              </a:tabLst>
            </a:pPr>
            <a:r>
              <a:rPr lang="he-IL"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אתרים חשובים נוספים בעיר ובסביבתה כוללים את פארק סינקטנייר</a:t>
            </a:r>
            <a:r>
              <a:rPr lang="en-US"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 </a:t>
            </a:r>
            <a:r>
              <a:rPr lang="he-IL"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ובו מספר מוזיאונים ושער ניצחון</a:t>
            </a:r>
            <a:r>
              <a:rPr lang="en-US"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 </a:t>
            </a:r>
            <a:r>
              <a:rPr lang="he-IL"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מרהיב</a:t>
            </a:r>
            <a:r>
              <a:rPr lang="en-US"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 </a:t>
            </a:r>
            <a:r>
              <a:rPr lang="he-IL"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בזיליקת הלב הקדוש</a:t>
            </a:r>
            <a:r>
              <a:rPr lang="en-US"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 </a:t>
            </a:r>
            <a:r>
              <a:rPr lang="he-IL"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בניין הבורסה</a:t>
            </a:r>
            <a:r>
              <a:rPr lang="en-US"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 </a:t>
            </a:r>
            <a:r>
              <a:rPr lang="he-IL"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של בריסל</a:t>
            </a:r>
            <a:r>
              <a:rPr lang="en-US"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 </a:t>
            </a:r>
            <a:r>
              <a:rPr lang="he-IL"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היכל הצדק</a:t>
            </a:r>
            <a:r>
              <a:rPr lang="en-US"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 </a:t>
            </a:r>
            <a:r>
              <a:rPr lang="he-IL"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והבניינים המשמשים את האיחוד האירופאי וכן אתר הקרוב ווטרלו. </a:t>
            </a:r>
            <a:endParaRPr lang="en-US" sz="1500" dirty="0">
              <a:latin typeface="Segoe UI Semilight" panose="020B0402040204020203" pitchFamily="34" charset="0"/>
              <a:ea typeface="Calibri" panose="020F0502020204030204" pitchFamily="34" charset="0"/>
              <a:cs typeface="Segoe UI Semilight" panose="020B0402040204020203" pitchFamily="34" charset="0"/>
            </a:endParaRPr>
          </a:p>
        </p:txBody>
      </p:sp>
      <p:pic>
        <p:nvPicPr>
          <p:cNvPr id="6150" name="Picture 6">
            <a:extLst>
              <a:ext uri="{FF2B5EF4-FFF2-40B4-BE49-F238E27FC236}">
                <a16:creationId xmlns:a16="http://schemas.microsoft.com/office/drawing/2014/main" xmlns="" id="{FC4FED6D-FF9A-4F73-A00B-0CCBCBB40C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8018014"/>
            <a:ext cx="1524000" cy="1719263"/>
          </a:xfrm>
          <a:prstGeom prst="rect">
            <a:avLst/>
          </a:prstGeom>
          <a:noFill/>
          <a:extLst>
            <a:ext uri="{909E8E84-426E-40DD-AFC4-6F175D3DCCD1}">
              <a14:hiddenFill xmlns:a14="http://schemas.microsoft.com/office/drawing/2010/main">
                <a:solidFill>
                  <a:srgbClr val="FFFFFF"/>
                </a:solidFill>
              </a14:hiddenFill>
            </a:ext>
          </a:extLst>
        </p:spPr>
      </p:pic>
      <p:sp>
        <p:nvSpPr>
          <p:cNvPr id="6" name="Multiplication Sign 5">
            <a:extLst>
              <a:ext uri="{FF2B5EF4-FFF2-40B4-BE49-F238E27FC236}">
                <a16:creationId xmlns:a16="http://schemas.microsoft.com/office/drawing/2014/main" xmlns="" id="{4D85173E-10C1-4993-947F-B0C74F841587}"/>
              </a:ext>
            </a:extLst>
          </p:cNvPr>
          <p:cNvSpPr/>
          <p:nvPr/>
        </p:nvSpPr>
        <p:spPr>
          <a:xfrm>
            <a:off x="5715000" y="8534400"/>
            <a:ext cx="1524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0257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xmlns="" id="{C7BC0315-2BC7-422E-A7E1-1F193B0BF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133600"/>
            <a:ext cx="1524000" cy="5794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1E1422BD-0BD2-45EF-8BD2-DDB568536E2D}"/>
              </a:ext>
            </a:extLst>
          </p:cNvPr>
          <p:cNvSpPr>
            <a:spLocks noGrp="1"/>
          </p:cNvSpPr>
          <p:nvPr>
            <p:ph type="title"/>
          </p:nvPr>
        </p:nvSpPr>
        <p:spPr>
          <a:xfrm>
            <a:off x="-1184269" y="0"/>
            <a:ext cx="5915025" cy="948469"/>
          </a:xfrm>
        </p:spPr>
        <p:txBody>
          <a:bodyPr>
            <a:normAutofit/>
          </a:bodyPr>
          <a:lstStyle/>
          <a:p>
            <a:pPr algn="just" defTabSz="457200" rtl="1"/>
            <a:r>
              <a:rPr lang="he-IL" sz="6000" b="1" dirty="0" smtClean="0">
                <a:latin typeface="Segoe UI Semilight" panose="020B0402040204020203" pitchFamily="34" charset="0"/>
                <a:ea typeface="+mn-ea"/>
                <a:cs typeface="Segoe UI Semilight" panose="020B0402040204020203" pitchFamily="34" charset="0"/>
              </a:rPr>
              <a:t>בריסל - לינה</a:t>
            </a:r>
            <a:endParaRPr lang="en-US" sz="6000" b="1" dirty="0">
              <a:latin typeface="Segoe UI Semilight" panose="020B0402040204020203" pitchFamily="34" charset="0"/>
              <a:ea typeface="+mn-ea"/>
              <a:cs typeface="Segoe UI Semilight" panose="020B0402040204020203" pitchFamily="34" charset="0"/>
            </a:endParaRPr>
          </a:p>
        </p:txBody>
      </p:sp>
      <p:pic>
        <p:nvPicPr>
          <p:cNvPr id="6146" name="Picture 2">
            <a:extLst>
              <a:ext uri="{FF2B5EF4-FFF2-40B4-BE49-F238E27FC236}">
                <a16:creationId xmlns:a16="http://schemas.microsoft.com/office/drawing/2014/main" xmlns="" id="{E389B078-CFA6-432E-92EC-6D8DB4624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6313"/>
            <a:ext cx="1323976" cy="209187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xmlns="" id="{FC4FED6D-FF9A-4F73-A00B-0CCBCBB40C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8018014"/>
            <a:ext cx="1524000" cy="1719263"/>
          </a:xfrm>
          <a:prstGeom prst="rect">
            <a:avLst/>
          </a:prstGeom>
          <a:noFill/>
          <a:extLst>
            <a:ext uri="{909E8E84-426E-40DD-AFC4-6F175D3DCCD1}">
              <a14:hiddenFill xmlns:a14="http://schemas.microsoft.com/office/drawing/2010/main">
                <a:solidFill>
                  <a:srgbClr val="FFFFFF"/>
                </a:solidFill>
              </a14:hiddenFill>
            </a:ext>
          </a:extLst>
        </p:spPr>
      </p:pic>
      <p:sp>
        <p:nvSpPr>
          <p:cNvPr id="6" name="Multiplication Sign 5">
            <a:extLst>
              <a:ext uri="{FF2B5EF4-FFF2-40B4-BE49-F238E27FC236}">
                <a16:creationId xmlns:a16="http://schemas.microsoft.com/office/drawing/2014/main" xmlns="" id="{4D85173E-10C1-4993-947F-B0C74F841587}"/>
              </a:ext>
            </a:extLst>
          </p:cNvPr>
          <p:cNvSpPr/>
          <p:nvPr/>
        </p:nvSpPr>
        <p:spPr>
          <a:xfrm>
            <a:off x="5715000" y="8534400"/>
            <a:ext cx="152400" cy="1524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A close up of a busy city street&#10;&#10;Description automatically generated">
            <a:extLst>
              <a:ext uri="{FF2B5EF4-FFF2-40B4-BE49-F238E27FC236}">
                <a16:creationId xmlns:a16="http://schemas.microsoft.com/office/drawing/2014/main" xmlns="" id="{4989BC09-0F6D-4D2D-A0D6-ED74D533F4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7784" y="1785054"/>
            <a:ext cx="2546344" cy="3281298"/>
          </a:xfrm>
          <a:prstGeom prst="rect">
            <a:avLst/>
          </a:prstGeom>
        </p:spPr>
      </p:pic>
      <p:sp>
        <p:nvSpPr>
          <p:cNvPr id="4" name="מלבן 3"/>
          <p:cNvSpPr/>
          <p:nvPr/>
        </p:nvSpPr>
        <p:spPr>
          <a:xfrm>
            <a:off x="952642" y="918017"/>
            <a:ext cx="3136628" cy="397416"/>
          </a:xfrm>
          <a:prstGeom prst="rect">
            <a:avLst/>
          </a:prstGeom>
        </p:spPr>
        <p:txBody>
          <a:bodyPr wrap="none">
            <a:spAutoFit/>
          </a:bodyPr>
          <a:lstStyle/>
          <a:p>
            <a:pPr>
              <a:lnSpc>
                <a:spcPct val="107000"/>
              </a:lnSpc>
            </a:pPr>
            <a:r>
              <a:rPr lang="en-US" sz="2000" b="1" i="1" dirty="0">
                <a:latin typeface="Segoe UI Semilight" panose="020B0402040204020203" pitchFamily="34" charset="0"/>
                <a:cs typeface="Segoe UI Semilight" panose="020B0402040204020203" pitchFamily="34" charset="0"/>
              </a:rPr>
              <a:t>Le </a:t>
            </a:r>
            <a:r>
              <a:rPr lang="en-US" sz="2000" b="1" i="1" dirty="0" err="1">
                <a:latin typeface="Segoe UI Semilight" panose="020B0402040204020203" pitchFamily="34" charset="0"/>
                <a:cs typeface="Segoe UI Semilight" panose="020B0402040204020203" pitchFamily="34" charset="0"/>
              </a:rPr>
              <a:t>Châtelain</a:t>
            </a:r>
            <a:r>
              <a:rPr lang="en-US" sz="2000" b="1" i="1" dirty="0">
                <a:latin typeface="Segoe UI Semilight" panose="020B0402040204020203" pitchFamily="34" charset="0"/>
                <a:cs typeface="Segoe UI Semilight" panose="020B0402040204020203" pitchFamily="34" charset="0"/>
              </a:rPr>
              <a:t> Brussels Hotel</a:t>
            </a:r>
            <a:endParaRPr lang="en-US" b="1" i="1" dirty="0">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7" name="מלבן 6"/>
          <p:cNvSpPr/>
          <p:nvPr/>
        </p:nvSpPr>
        <p:spPr>
          <a:xfrm>
            <a:off x="345500" y="1315433"/>
            <a:ext cx="4419600" cy="336439"/>
          </a:xfrm>
          <a:prstGeom prst="rect">
            <a:avLst/>
          </a:prstGeom>
          <a:ln>
            <a:noFill/>
          </a:ln>
          <a:effectLst>
            <a:outerShdw blurRad="50800" dist="38100" dir="2700000" algn="tl" rotWithShape="0">
              <a:prstClr val="black">
                <a:alpha val="40000"/>
              </a:prstClr>
            </a:outerShdw>
          </a:effectLst>
        </p:spPr>
        <p:txBody>
          <a:bodyPr wrap="square">
            <a:spAutoFit/>
          </a:bodyPr>
          <a:lstStyle/>
          <a:p>
            <a:pPr algn="ctr">
              <a:lnSpc>
                <a:spcPct val="107000"/>
              </a:lnSpc>
            </a:pPr>
            <a:r>
              <a:rPr lang="en-US" sz="1600" b="1" i="1" dirty="0">
                <a:latin typeface="Segoe UI Semilight" panose="020B0402040204020203" pitchFamily="34" charset="0"/>
                <a:cs typeface="Segoe UI Semilight" panose="020B0402040204020203" pitchFamily="34" charset="0"/>
              </a:rPr>
              <a:t>Rue du </a:t>
            </a:r>
            <a:r>
              <a:rPr lang="en-US" sz="1600" b="1" i="1" dirty="0" err="1">
                <a:latin typeface="Segoe UI Semilight" panose="020B0402040204020203" pitchFamily="34" charset="0"/>
                <a:cs typeface="Segoe UI Semilight" panose="020B0402040204020203" pitchFamily="34" charset="0"/>
              </a:rPr>
              <a:t>Châtelain</a:t>
            </a:r>
            <a:r>
              <a:rPr lang="en-US" sz="1600" b="1" i="1" dirty="0">
                <a:latin typeface="Segoe UI Semilight" panose="020B0402040204020203" pitchFamily="34" charset="0"/>
                <a:cs typeface="Segoe UI Semilight" panose="020B0402040204020203" pitchFamily="34" charset="0"/>
              </a:rPr>
              <a:t> 17, 1000 Brussels, Belgium</a:t>
            </a:r>
            <a:endParaRPr lang="he-IL" sz="1600" b="1" i="1" dirty="0">
              <a:latin typeface="Segoe UI Semilight" panose="020B0402040204020203" pitchFamily="34" charset="0"/>
              <a:cs typeface="Segoe UI Semilight" panose="020B0402040204020203" pitchFamily="34" charset="0"/>
            </a:endParaRPr>
          </a:p>
        </p:txBody>
      </p:sp>
      <p:grpSp>
        <p:nvGrpSpPr>
          <p:cNvPr id="14" name="קבוצה 13"/>
          <p:cNvGrpSpPr/>
          <p:nvPr/>
        </p:nvGrpSpPr>
        <p:grpSpPr>
          <a:xfrm>
            <a:off x="135502" y="6347232"/>
            <a:ext cx="4944840" cy="3201928"/>
            <a:chOff x="-1184269" y="6571836"/>
            <a:chExt cx="6482372" cy="2712228"/>
          </a:xfrm>
        </p:grpSpPr>
        <p:pic>
          <p:nvPicPr>
            <p:cNvPr id="12" name="תמונה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446" y="6571836"/>
              <a:ext cx="2070373" cy="2712228"/>
            </a:xfrm>
            <a:prstGeom prst="rect">
              <a:avLst/>
            </a:prstGeom>
          </p:spPr>
        </p:pic>
        <p:pic>
          <p:nvPicPr>
            <p:cNvPr id="18" name="Picture 8" descr="A picture containing text, map&#10;&#10;Description automatically generated">
              <a:extLst>
                <a:ext uri="{FF2B5EF4-FFF2-40B4-BE49-F238E27FC236}">
                  <a16:creationId xmlns:a16="http://schemas.microsoft.com/office/drawing/2014/main" xmlns="" id="{65C2E476-DB76-4AB3-8586-A6BEAD58B9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7730" y="6571836"/>
              <a:ext cx="2070373" cy="2677930"/>
            </a:xfrm>
            <a:prstGeom prst="rect">
              <a:avLst/>
            </a:prstGeom>
          </p:spPr>
        </p:pic>
        <p:pic>
          <p:nvPicPr>
            <p:cNvPr id="19" name="Picture 6" descr="A picture containing text, map&#10;&#10;Description automatically generated">
              <a:extLst>
                <a:ext uri="{FF2B5EF4-FFF2-40B4-BE49-F238E27FC236}">
                  <a16:creationId xmlns:a16="http://schemas.microsoft.com/office/drawing/2014/main" xmlns="" id="{FD5A92D3-94E3-422C-AD21-1F103B6997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4269" y="6588985"/>
              <a:ext cx="2121803" cy="2677930"/>
            </a:xfrm>
            <a:prstGeom prst="rect">
              <a:avLst/>
            </a:prstGeom>
          </p:spPr>
        </p:pic>
      </p:grpSp>
      <p:sp>
        <p:nvSpPr>
          <p:cNvPr id="21" name="מלבן 20"/>
          <p:cNvSpPr/>
          <p:nvPr/>
        </p:nvSpPr>
        <p:spPr>
          <a:xfrm>
            <a:off x="113404" y="5896804"/>
            <a:ext cx="1364099" cy="275396"/>
          </a:xfrm>
          <a:prstGeom prst="rect">
            <a:avLst/>
          </a:prstGeom>
        </p:spPr>
        <p:txBody>
          <a:bodyPr wrap="square">
            <a:spAutoFit/>
          </a:bodyPr>
          <a:lstStyle/>
          <a:p>
            <a:pPr algn="ctr">
              <a:lnSpc>
                <a:spcPct val="107000"/>
              </a:lnSpc>
            </a:pPr>
            <a:r>
              <a:rPr lang="he-IL" sz="1200" dirty="0" smtClean="0">
                <a:latin typeface="Segoe UI Semilight" panose="020B0402040204020203" pitchFamily="34" charset="0"/>
                <a:cs typeface="Segoe UI Semilight" panose="020B0402040204020203" pitchFamily="34" charset="0"/>
              </a:rPr>
              <a:t>שדה תעופה - מלון</a:t>
            </a:r>
            <a:endParaRPr lang="en-US" sz="1100" dirty="0">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22" name="מלבן 21"/>
          <p:cNvSpPr/>
          <p:nvPr/>
        </p:nvSpPr>
        <p:spPr>
          <a:xfrm>
            <a:off x="1916096" y="5870291"/>
            <a:ext cx="1364099" cy="473015"/>
          </a:xfrm>
          <a:prstGeom prst="rect">
            <a:avLst/>
          </a:prstGeom>
        </p:spPr>
        <p:txBody>
          <a:bodyPr wrap="square">
            <a:spAutoFit/>
          </a:bodyPr>
          <a:lstStyle/>
          <a:p>
            <a:pPr algn="ctr">
              <a:lnSpc>
                <a:spcPct val="107000"/>
              </a:lnSpc>
            </a:pPr>
            <a:r>
              <a:rPr lang="he-IL" sz="1200" dirty="0" smtClean="0">
                <a:latin typeface="Segoe UI Semilight" panose="020B0402040204020203" pitchFamily="34" charset="0"/>
                <a:cs typeface="Segoe UI Semilight" panose="020B0402040204020203" pitchFamily="34" charset="0"/>
              </a:rPr>
              <a:t>מלון – מפקדת </a:t>
            </a:r>
            <a:r>
              <a:rPr lang="en-US" sz="1200" dirty="0" smtClean="0">
                <a:latin typeface="Segoe UI Semilight" panose="020B0402040204020203" pitchFamily="34" charset="0"/>
                <a:cs typeface="Segoe UI Semilight" panose="020B0402040204020203" pitchFamily="34" charset="0"/>
              </a:rPr>
              <a:t>SHAPE</a:t>
            </a:r>
            <a:endParaRPr lang="en-US" sz="1100" dirty="0">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23" name="מלבן 22"/>
          <p:cNvSpPr/>
          <p:nvPr/>
        </p:nvSpPr>
        <p:spPr>
          <a:xfrm>
            <a:off x="3629467" y="5863015"/>
            <a:ext cx="1364099" cy="487569"/>
          </a:xfrm>
          <a:prstGeom prst="rect">
            <a:avLst/>
          </a:prstGeom>
        </p:spPr>
        <p:txBody>
          <a:bodyPr wrap="square">
            <a:spAutoFit/>
          </a:bodyPr>
          <a:lstStyle/>
          <a:p>
            <a:pPr algn="ctr" rtl="1">
              <a:lnSpc>
                <a:spcPct val="107000"/>
              </a:lnSpc>
            </a:pPr>
            <a:r>
              <a:rPr lang="he-IL" sz="1200" dirty="0" smtClean="0">
                <a:latin typeface="Segoe UI Semilight" panose="020B0402040204020203" pitchFamily="34" charset="0"/>
                <a:cs typeface="Segoe UI Semilight" panose="020B0402040204020203" pitchFamily="34" charset="0"/>
              </a:rPr>
              <a:t>מפקדת </a:t>
            </a:r>
            <a:r>
              <a:rPr lang="en-US" sz="1200" dirty="0" smtClean="0">
                <a:latin typeface="Segoe UI Semilight" panose="020B0402040204020203" pitchFamily="34" charset="0"/>
                <a:cs typeface="Segoe UI Semilight" panose="020B0402040204020203" pitchFamily="34" charset="0"/>
              </a:rPr>
              <a:t>SHAPE</a:t>
            </a:r>
            <a:r>
              <a:rPr lang="he-IL" sz="1200" dirty="0" smtClean="0">
                <a:latin typeface="Segoe UI Semilight" panose="020B0402040204020203" pitchFamily="34" charset="0"/>
                <a:cs typeface="Segoe UI Semilight" panose="020B0402040204020203" pitchFamily="34" charset="0"/>
              </a:rPr>
              <a:t>  - שדה תעופה</a:t>
            </a:r>
            <a:endParaRPr lang="en-US" sz="1100" dirty="0">
              <a:latin typeface="Segoe UI Semilight" panose="020B0402040204020203" pitchFamily="34" charset="0"/>
              <a:ea typeface="Calibri" panose="020F0502020204030204" pitchFamily="34" charset="0"/>
              <a:cs typeface="Segoe UI Semilight" panose="020B0402040204020203" pitchFamily="34" charset="0"/>
            </a:endParaRPr>
          </a:p>
        </p:txBody>
      </p:sp>
    </p:spTree>
    <p:extLst>
      <p:ext uri="{BB962C8B-B14F-4D97-AF65-F5344CB8AC3E}">
        <p14:creationId xmlns:p14="http://schemas.microsoft.com/office/powerpoint/2010/main" val="4252108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xmlns="" id="{C9F077C8-EB0B-4875-98F5-7155214E8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486" y="457200"/>
            <a:ext cx="1085850"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xmlns="" id="{0C73882C-4E68-4E49-8FA9-FF620EF004E7}"/>
              </a:ext>
            </a:extLst>
          </p:cNvPr>
          <p:cNvSpPr>
            <a:spLocks noGrp="1"/>
          </p:cNvSpPr>
          <p:nvPr>
            <p:ph type="title"/>
          </p:nvPr>
        </p:nvSpPr>
        <p:spPr>
          <a:xfrm>
            <a:off x="347664" y="381000"/>
            <a:ext cx="4805359" cy="948469"/>
          </a:xfrm>
        </p:spPr>
        <p:txBody>
          <a:bodyPr>
            <a:normAutofit/>
          </a:bodyPr>
          <a:lstStyle/>
          <a:p>
            <a:pPr algn="just" defTabSz="457200" rtl="1"/>
            <a:r>
              <a:rPr lang="he-IL" sz="6000" b="1" dirty="0">
                <a:latin typeface="Segoe UI Semilight" panose="020B0402040204020203" pitchFamily="34" charset="0"/>
                <a:ea typeface="+mn-ea"/>
                <a:cs typeface="Segoe UI Semilight" panose="020B0402040204020203" pitchFamily="34" charset="0"/>
              </a:rPr>
              <a:t>שטוטגרט</a:t>
            </a:r>
            <a:endParaRPr lang="en-US" sz="6000" b="1" dirty="0">
              <a:latin typeface="Segoe UI Semilight" panose="020B0402040204020203" pitchFamily="34" charset="0"/>
              <a:ea typeface="+mn-ea"/>
              <a:cs typeface="Segoe UI Semilight" panose="020B0402040204020203" pitchFamily="34" charset="0"/>
            </a:endParaRPr>
          </a:p>
        </p:txBody>
      </p:sp>
      <p:pic>
        <p:nvPicPr>
          <p:cNvPr id="7174" name="Picture 6" descr="Image result for ‫שטוטגרט‬‎">
            <a:extLst>
              <a:ext uri="{FF2B5EF4-FFF2-40B4-BE49-F238E27FC236}">
                <a16:creationId xmlns:a16="http://schemas.microsoft.com/office/drawing/2014/main" xmlns="" id="{A6039172-844B-4480-A1F4-BC84F9D6F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024" y="1752600"/>
            <a:ext cx="1628775" cy="54864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xmlns="" id="{49ADA95F-CB9F-43D1-A028-504E2F83C2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2999" y="7359700"/>
            <a:ext cx="1828800" cy="2165300"/>
          </a:xfrm>
          <a:prstGeom prst="rect">
            <a:avLst/>
          </a:prstGeom>
          <a:noFill/>
          <a:extLst>
            <a:ext uri="{909E8E84-426E-40DD-AFC4-6F175D3DCCD1}">
              <a14:hiddenFill xmlns:a14="http://schemas.microsoft.com/office/drawing/2010/main">
                <a:solidFill>
                  <a:srgbClr val="FFFFFF"/>
                </a:solidFill>
              </a14:hiddenFill>
            </a:ext>
          </a:extLst>
        </p:spPr>
      </p:pic>
      <p:sp>
        <p:nvSpPr>
          <p:cNvPr id="4" name="Multiplication Sign 3">
            <a:extLst>
              <a:ext uri="{FF2B5EF4-FFF2-40B4-BE49-F238E27FC236}">
                <a16:creationId xmlns:a16="http://schemas.microsoft.com/office/drawing/2014/main" xmlns="" id="{71D3EB99-D84D-4D1F-93EA-422D59624794}"/>
              </a:ext>
            </a:extLst>
          </p:cNvPr>
          <p:cNvSpPr/>
          <p:nvPr/>
        </p:nvSpPr>
        <p:spPr>
          <a:xfrm>
            <a:off x="5562600" y="8991600"/>
            <a:ext cx="152400" cy="3048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62A7C979-03A4-4A3B-9495-A5C289C72E83}"/>
              </a:ext>
            </a:extLst>
          </p:cNvPr>
          <p:cNvSpPr/>
          <p:nvPr/>
        </p:nvSpPr>
        <p:spPr>
          <a:xfrm>
            <a:off x="163589" y="1584365"/>
            <a:ext cx="4805359" cy="8171468"/>
          </a:xfrm>
          <a:prstGeom prst="rect">
            <a:avLst/>
          </a:prstGeom>
        </p:spPr>
        <p:txBody>
          <a:bodyPr wrap="square">
            <a:spAutoFit/>
          </a:bodyPr>
          <a:lstStyle/>
          <a:p>
            <a:pPr algn="just" rtl="1">
              <a:spcBef>
                <a:spcPts val="600"/>
              </a:spcBef>
              <a:spcAft>
                <a:spcPts val="600"/>
              </a:spcAft>
            </a:pPr>
            <a:r>
              <a:rPr lang="he-IL" sz="1500" b="1"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שטוטגרט</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היא בירת</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מדינת</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באדן-וירטמברג</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שבגרמניה</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והעיר</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הגדולה בה, אוכלוסייתה מונה כמעט 600 אלף תושבים ובמטרופולין</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סביבה מתגוררים כ-5.3 מיליון תושבים</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a:t>
            </a:r>
            <a:endParaRPr lang="en-US" sz="1500" dirty="0">
              <a:latin typeface="Segoe UI Semilight" panose="020B0402040204020203" pitchFamily="34" charset="0"/>
              <a:ea typeface="Times New Roman" panose="02020603050405020304" pitchFamily="18" charset="0"/>
              <a:cs typeface="Segoe UI Semilight" panose="020B0402040204020203" pitchFamily="34" charset="0"/>
            </a:endParaRPr>
          </a:p>
          <a:p>
            <a:pPr algn="just" rtl="1">
              <a:spcBef>
                <a:spcPts val="600"/>
              </a:spcBef>
              <a:spcAft>
                <a:spcPts val="600"/>
              </a:spcAft>
            </a:pP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לשטוטגרט חשיבות היסטורית</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וכלכלית</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רבה. במיוחד ידועה העיר כמרכז של תעשיית</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הרכב</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הגרמנית; בעיר זו הוקמו כמה ממפעלי</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הרכב הראשונים בעולם בהם דיימלר, יצרנית מרצדס-בנץ ופורשה. </a:t>
            </a:r>
            <a:endParaRPr lang="en-US" sz="1500" dirty="0">
              <a:latin typeface="Segoe UI Semilight" panose="020B0402040204020203" pitchFamily="34" charset="0"/>
              <a:ea typeface="Times New Roman" panose="02020603050405020304" pitchFamily="18" charset="0"/>
              <a:cs typeface="Segoe UI Semilight" panose="020B0402040204020203" pitchFamily="34" charset="0"/>
            </a:endParaRPr>
          </a:p>
          <a:p>
            <a:pPr algn="just" rtl="1">
              <a:spcBef>
                <a:spcPts val="600"/>
              </a:spcBef>
              <a:spcAft>
                <a:spcPts val="600"/>
              </a:spcAft>
            </a:pP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שטוטגרט ממוקמת בחלק הדרום</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מערבי</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של גרמניה, כ-75 ק"מ מהגבול עם צרפת</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ו-120 ק"מ שווייץ</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העיר שוכנת לגדות הנקר</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יובלו של הריין</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בניגוד לערים אחרות בהן עובר הנקר כגון טיבינגן</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והיידלברג</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בהן בנוי מרכז העיר בסמוך לנהר, הרי שבשטוטגרט מרוחק הנהר מהמרכז, הוא אינו מהווה סמל ומרכז תרבותי לעיר וחשיבותו היא בעיקר כלכלית. הנוף העירוני נשלט על ידי גבעות, כרמים וריאות ירוקות, בנייה לגבוה אינה דבר נפוץ כלל</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a:t>
            </a:r>
            <a:endParaRPr lang="en-US" sz="1500" dirty="0">
              <a:latin typeface="Segoe UI Semilight" panose="020B0402040204020203" pitchFamily="34" charset="0"/>
              <a:ea typeface="Times New Roman" panose="02020603050405020304" pitchFamily="18" charset="0"/>
              <a:cs typeface="Segoe UI Semilight" panose="020B0402040204020203" pitchFamily="34" charset="0"/>
            </a:endParaRPr>
          </a:p>
          <a:p>
            <a:pPr algn="just" rtl="1">
              <a:spcBef>
                <a:spcPts val="600"/>
              </a:spcBef>
              <a:spcAft>
                <a:spcPts val="600"/>
              </a:spcAft>
            </a:pP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בעיר שוכנים הפרלמנט</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ומוסדות הממשלה</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של באדן-וירטמברג וכן שתי אוניברסיטאות</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a:t>
            </a:r>
            <a:endParaRPr lang="en-US" sz="1500" dirty="0">
              <a:latin typeface="Segoe UI Semilight" panose="020B0402040204020203" pitchFamily="34" charset="0"/>
              <a:ea typeface="Times New Roman" panose="02020603050405020304" pitchFamily="18" charset="0"/>
              <a:cs typeface="Segoe UI Semilight" panose="020B0402040204020203" pitchFamily="34" charset="0"/>
            </a:endParaRPr>
          </a:p>
          <a:p>
            <a:pPr algn="just" rtl="1">
              <a:spcBef>
                <a:spcPts val="600"/>
              </a:spcBef>
              <a:spcAft>
                <a:spcPts val="600"/>
              </a:spcAft>
            </a:pP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אחרי פרנקפורט</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שטוטגרט היא העיר הרב-תרבותית ביותר בגרמניה, כאשר קרוב ל-40 אחוזים מתושביה רקע הגירתי. שטוטגרט ידועה ברחבי גרמניה בזכות השילוב המוצלח יחסית של הזרים בחיי העיר ובזכות היחסים הטובים בין הגרמנים והזרים. המתחים הבין-עדתיים הצצים לעיתים בברלין ובהמבורג כמעט ואינם קיימים בשטוטגרט. אף על פי שרבים מתושבי מדינת באדן-וירטמברג הם קתולים</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הרי שבשטוטגרט הם מהווים כרבע מהאוכלוסייה בלבד, בעוד הפרוטסטנטים</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 </a:t>
            </a:r>
            <a:r>
              <a:rPr lang="he-IL"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מהווים כמעט שליש</a:t>
            </a:r>
            <a:r>
              <a:rPr lang="en-US" sz="1500" dirty="0">
                <a:solidFill>
                  <a:srgbClr val="222222"/>
                </a:solidFill>
                <a:latin typeface="Segoe UI Semilight" panose="020B0402040204020203" pitchFamily="34" charset="0"/>
                <a:ea typeface="Times New Roman" panose="02020603050405020304" pitchFamily="18" charset="0"/>
                <a:cs typeface="Segoe UI Semilight" panose="020B0402040204020203" pitchFamily="34" charset="0"/>
              </a:rPr>
              <a:t>.</a:t>
            </a:r>
            <a:endParaRPr lang="en-US" sz="1500" dirty="0">
              <a:latin typeface="Segoe UI Semilight" panose="020B0402040204020203" pitchFamily="34" charset="0"/>
              <a:ea typeface="Times New Roman" panose="02020603050405020304" pitchFamily="18" charset="0"/>
              <a:cs typeface="Segoe UI Semilight" panose="020B0402040204020203" pitchFamily="34" charset="0"/>
            </a:endParaRPr>
          </a:p>
          <a:p>
            <a:pPr algn="just" rtl="1"/>
            <a:r>
              <a:rPr lang="he-IL"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איכות החיים בשטוטגרט היא מהגבוהות בגרמניה, ומבין עריה הגדולות של גרמניה שנייה רק למינכן</a:t>
            </a:r>
            <a:r>
              <a:rPr lang="en-US"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 </a:t>
            </a:r>
            <a:r>
              <a:rPr lang="he-IL"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גם יוקר המחיה</a:t>
            </a:r>
            <a:r>
              <a:rPr lang="en-US"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 </a:t>
            </a:r>
            <a:r>
              <a:rPr lang="he-IL"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בעיר גבוה, ושכר הדירה הממוצע למ"ר בעיר גדול ב-40 אחוז מזה שבברלין</a:t>
            </a:r>
            <a:r>
              <a:rPr lang="en-US"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 </a:t>
            </a:r>
            <a:r>
              <a:rPr lang="he-IL" sz="1500" dirty="0">
                <a:solidFill>
                  <a:srgbClr val="222222"/>
                </a:solidFill>
                <a:latin typeface="Segoe UI Semilight" panose="020B0402040204020203" pitchFamily="34" charset="0"/>
                <a:ea typeface="Calibri" panose="020F0502020204030204" pitchFamily="34" charset="0"/>
                <a:cs typeface="Segoe UI Semilight" panose="020B0402040204020203" pitchFamily="34" charset="0"/>
              </a:rPr>
              <a:t>למשל</a:t>
            </a:r>
            <a:endParaRPr lang="en-US" sz="1500"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061349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xmlns="" id="{C9F077C8-EB0B-4875-98F5-7155214E8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486" y="457200"/>
            <a:ext cx="1085850" cy="1295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xmlns="" id="{0C73882C-4E68-4E49-8FA9-FF620EF004E7}"/>
              </a:ext>
            </a:extLst>
          </p:cNvPr>
          <p:cNvSpPr>
            <a:spLocks noGrp="1"/>
          </p:cNvSpPr>
          <p:nvPr>
            <p:ph type="title"/>
          </p:nvPr>
        </p:nvSpPr>
        <p:spPr>
          <a:xfrm>
            <a:off x="285752" y="240458"/>
            <a:ext cx="4805359" cy="948469"/>
          </a:xfrm>
        </p:spPr>
        <p:txBody>
          <a:bodyPr>
            <a:normAutofit/>
          </a:bodyPr>
          <a:lstStyle/>
          <a:p>
            <a:pPr algn="just" defTabSz="457200" rtl="1"/>
            <a:r>
              <a:rPr lang="he-IL" sz="4800" b="1" dirty="0" err="1" smtClean="0">
                <a:latin typeface="Segoe UI Semilight" panose="020B0402040204020203" pitchFamily="34" charset="0"/>
                <a:ea typeface="+mn-ea"/>
                <a:cs typeface="Segoe UI Semilight" panose="020B0402040204020203" pitchFamily="34" charset="0"/>
              </a:rPr>
              <a:t>שטוטגרט</a:t>
            </a:r>
            <a:r>
              <a:rPr lang="he-IL" sz="4800" b="1" dirty="0" smtClean="0">
                <a:latin typeface="Segoe UI Semilight" panose="020B0402040204020203" pitchFamily="34" charset="0"/>
                <a:ea typeface="+mn-ea"/>
                <a:cs typeface="Segoe UI Semilight" panose="020B0402040204020203" pitchFamily="34" charset="0"/>
              </a:rPr>
              <a:t> - לינה</a:t>
            </a:r>
            <a:endParaRPr lang="en-US" sz="4800" b="1" dirty="0">
              <a:latin typeface="Segoe UI Semilight" panose="020B0402040204020203" pitchFamily="34" charset="0"/>
              <a:ea typeface="+mn-ea"/>
              <a:cs typeface="Segoe UI Semilight" panose="020B0402040204020203" pitchFamily="34" charset="0"/>
            </a:endParaRPr>
          </a:p>
        </p:txBody>
      </p:sp>
      <p:pic>
        <p:nvPicPr>
          <p:cNvPr id="7174" name="Picture 6" descr="Image result for ‫שטוטגרט‬‎">
            <a:extLst>
              <a:ext uri="{FF2B5EF4-FFF2-40B4-BE49-F238E27FC236}">
                <a16:creationId xmlns:a16="http://schemas.microsoft.com/office/drawing/2014/main" xmlns="" id="{A6039172-844B-4480-A1F4-BC84F9D6F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024" y="1752600"/>
            <a:ext cx="1628775" cy="54864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xmlns="" id="{49ADA95F-CB9F-43D1-A028-504E2F83C2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3023" y="7359700"/>
            <a:ext cx="1628775" cy="2165300"/>
          </a:xfrm>
          <a:prstGeom prst="rect">
            <a:avLst/>
          </a:prstGeom>
          <a:noFill/>
          <a:extLst>
            <a:ext uri="{909E8E84-426E-40DD-AFC4-6F175D3DCCD1}">
              <a14:hiddenFill xmlns:a14="http://schemas.microsoft.com/office/drawing/2010/main">
                <a:solidFill>
                  <a:srgbClr val="FFFFFF"/>
                </a:solidFill>
              </a14:hiddenFill>
            </a:ext>
          </a:extLst>
        </p:spPr>
      </p:pic>
      <p:sp>
        <p:nvSpPr>
          <p:cNvPr id="4" name="Multiplication Sign 3">
            <a:extLst>
              <a:ext uri="{FF2B5EF4-FFF2-40B4-BE49-F238E27FC236}">
                <a16:creationId xmlns:a16="http://schemas.microsoft.com/office/drawing/2014/main" xmlns="" id="{71D3EB99-D84D-4D1F-93EA-422D59624794}"/>
              </a:ext>
            </a:extLst>
          </p:cNvPr>
          <p:cNvSpPr/>
          <p:nvPr/>
        </p:nvSpPr>
        <p:spPr>
          <a:xfrm>
            <a:off x="5562600" y="8991600"/>
            <a:ext cx="152400" cy="304800"/>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תמונה 9" descr="pullman.jpg"/>
          <p:cNvPicPr>
            <a:picLocks noChangeAspect="1"/>
          </p:cNvPicPr>
          <p:nvPr/>
        </p:nvPicPr>
        <p:blipFill>
          <a:blip r:embed="rId5" cstate="email"/>
          <a:stretch>
            <a:fillRect/>
          </a:stretch>
        </p:blipFill>
        <p:spPr>
          <a:xfrm>
            <a:off x="2209800" y="2055006"/>
            <a:ext cx="1911336" cy="2821793"/>
          </a:xfrm>
          <a:prstGeom prst="rect">
            <a:avLst/>
          </a:prstGeom>
          <a:scene3d>
            <a:camera prst="perspectiveHeroicExtremeLeftFacing">
              <a:rot lat="0" lon="600000" rev="21594000"/>
            </a:camera>
            <a:lightRig rig="threePt" dir="t"/>
          </a:scene3d>
        </p:spPr>
      </p:pic>
      <p:sp>
        <p:nvSpPr>
          <p:cNvPr id="7" name="מלבן 6"/>
          <p:cNvSpPr/>
          <p:nvPr/>
        </p:nvSpPr>
        <p:spPr>
          <a:xfrm>
            <a:off x="854268" y="1104900"/>
            <a:ext cx="4458900" cy="1563761"/>
          </a:xfrm>
          <a:prstGeom prst="rect">
            <a:avLst/>
          </a:prstGeom>
        </p:spPr>
        <p:txBody>
          <a:bodyPr wrap="square">
            <a:spAutoFit/>
          </a:bodyPr>
          <a:lstStyle/>
          <a:p>
            <a:pPr algn="ctr">
              <a:lnSpc>
                <a:spcPct val="107000"/>
              </a:lnSpc>
              <a:spcAft>
                <a:spcPts val="800"/>
              </a:spcAft>
            </a:pPr>
            <a:r>
              <a:rPr lang="en-US" b="1" i="1" dirty="0">
                <a:latin typeface="Segoe UI Semilight" panose="020B0402040204020203" pitchFamily="34" charset="0"/>
                <a:cs typeface="Segoe UI Semilight" panose="020B0402040204020203" pitchFamily="34" charset="0"/>
              </a:rPr>
              <a:t>Pullman </a:t>
            </a:r>
            <a:r>
              <a:rPr lang="en-US" b="1" i="1" dirty="0">
                <a:latin typeface="Segoe UI Semilight" panose="020B0402040204020203" pitchFamily="34" charset="0"/>
                <a:cs typeface="Segoe UI Semilight" panose="020B0402040204020203" pitchFamily="34" charset="0"/>
              </a:rPr>
              <a:t>Hotel</a:t>
            </a:r>
          </a:p>
          <a:p>
            <a:pPr algn="ctr">
              <a:lnSpc>
                <a:spcPct val="107000"/>
              </a:lnSpc>
              <a:spcAft>
                <a:spcPts val="800"/>
              </a:spcAft>
            </a:pPr>
            <a:r>
              <a:rPr lang="en-US" b="1" i="1" dirty="0" err="1">
                <a:latin typeface="Segoe UI Semilight" panose="020B0402040204020203" pitchFamily="34" charset="0"/>
                <a:cs typeface="Segoe UI Semilight" panose="020B0402040204020203" pitchFamily="34" charset="0"/>
              </a:rPr>
              <a:t>Vollmoellerstra</a:t>
            </a:r>
            <a:r>
              <a:rPr lang="en-US" b="1" i="1" dirty="0">
                <a:latin typeface="Segoe UI Semilight" panose="020B0402040204020203" pitchFamily="34" charset="0"/>
                <a:cs typeface="Segoe UI Semilight" panose="020B0402040204020203" pitchFamily="34" charset="0"/>
              </a:rPr>
              <a:t>βe 5, </a:t>
            </a:r>
            <a:r>
              <a:rPr lang="en-US" b="1" i="1" dirty="0" smtClean="0">
                <a:latin typeface="Segoe UI Semilight" panose="020B0402040204020203" pitchFamily="34" charset="0"/>
                <a:cs typeface="Segoe UI Semilight" panose="020B0402040204020203" pitchFamily="34" charset="0"/>
              </a:rPr>
              <a:t>70563, Stuttgart </a:t>
            </a:r>
            <a:endParaRPr lang="en-US" b="1" i="1" dirty="0">
              <a:latin typeface="Segoe UI Semilight" panose="020B0402040204020203" pitchFamily="34" charset="0"/>
              <a:cs typeface="Segoe UI Semilight" panose="020B0402040204020203" pitchFamily="34" charset="0"/>
            </a:endParaRPr>
          </a:p>
          <a:p>
            <a:pPr algn="ctr">
              <a:lnSpc>
                <a:spcPct val="107000"/>
              </a:lnSpc>
              <a:spcAft>
                <a:spcPts val="800"/>
              </a:spcAft>
            </a:pPr>
            <a:endParaRPr lang="en-US" b="1" i="1" dirty="0">
              <a:latin typeface="Segoe UI Semilight" panose="020B0402040204020203" pitchFamily="34" charset="0"/>
              <a:cs typeface="Segoe UI Semilight" panose="020B0402040204020203" pitchFamily="34" charset="0"/>
            </a:endParaRPr>
          </a:p>
          <a:p>
            <a:pPr algn="ctr">
              <a:lnSpc>
                <a:spcPct val="107000"/>
              </a:lnSpc>
              <a:spcAft>
                <a:spcPts val="800"/>
              </a:spcAft>
            </a:pPr>
            <a:endParaRPr lang="en-US" b="1" i="1" dirty="0">
              <a:latin typeface="Segoe UI Semilight" panose="020B0402040204020203" pitchFamily="34" charset="0"/>
              <a:cs typeface="Segoe UI Semilight" panose="020B0402040204020203" pitchFamily="34" charset="0"/>
            </a:endParaRPr>
          </a:p>
        </p:txBody>
      </p:sp>
      <p:grpSp>
        <p:nvGrpSpPr>
          <p:cNvPr id="14" name="קבוצה 13"/>
          <p:cNvGrpSpPr/>
          <p:nvPr/>
        </p:nvGrpSpPr>
        <p:grpSpPr>
          <a:xfrm>
            <a:off x="285752" y="5712126"/>
            <a:ext cx="4756320" cy="3889074"/>
            <a:chOff x="-1050731" y="5635926"/>
            <a:chExt cx="6076734" cy="3889074"/>
          </a:xfrm>
        </p:grpSpPr>
        <p:pic>
          <p:nvPicPr>
            <p:cNvPr id="9" name="תמונה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731" y="6169384"/>
              <a:ext cx="1904999" cy="3355616"/>
            </a:xfrm>
            <a:prstGeom prst="rect">
              <a:avLst/>
            </a:prstGeom>
          </p:spPr>
        </p:pic>
        <p:pic>
          <p:nvPicPr>
            <p:cNvPr id="10" name="תמונה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1004" y="6171817"/>
              <a:ext cx="1904999" cy="3353183"/>
            </a:xfrm>
            <a:prstGeom prst="rect">
              <a:avLst/>
            </a:prstGeom>
          </p:spPr>
        </p:pic>
        <p:sp>
          <p:nvSpPr>
            <p:cNvPr id="17" name="מלבן 16"/>
            <p:cNvSpPr/>
            <p:nvPr/>
          </p:nvSpPr>
          <p:spPr>
            <a:xfrm>
              <a:off x="3277784" y="5635926"/>
              <a:ext cx="1587121" cy="487569"/>
            </a:xfrm>
            <a:prstGeom prst="rect">
              <a:avLst/>
            </a:prstGeom>
          </p:spPr>
          <p:txBody>
            <a:bodyPr wrap="square">
              <a:spAutoFit/>
            </a:bodyPr>
            <a:lstStyle/>
            <a:p>
              <a:pPr algn="ctr" rtl="1">
                <a:lnSpc>
                  <a:spcPct val="107000"/>
                </a:lnSpc>
              </a:pPr>
              <a:r>
                <a:rPr lang="he-IL" sz="1200" dirty="0" smtClean="0">
                  <a:latin typeface="Segoe UI Semilight" panose="020B0402040204020203" pitchFamily="34" charset="0"/>
                  <a:cs typeface="Segoe UI Semilight" panose="020B0402040204020203" pitchFamily="34" charset="0"/>
                </a:rPr>
                <a:t>מפקדת </a:t>
              </a:r>
              <a:r>
                <a:rPr lang="en-US" sz="1200" dirty="0" smtClean="0">
                  <a:latin typeface="Segoe UI Semilight" panose="020B0402040204020203" pitchFamily="34" charset="0"/>
                  <a:cs typeface="Segoe UI Semilight" panose="020B0402040204020203" pitchFamily="34" charset="0"/>
                </a:rPr>
                <a:t>EUCOM</a:t>
              </a:r>
              <a:r>
                <a:rPr lang="he-IL" sz="1200" dirty="0" smtClean="0">
                  <a:latin typeface="Segoe UI Semilight" panose="020B0402040204020203" pitchFamily="34" charset="0"/>
                  <a:cs typeface="Segoe UI Semilight" panose="020B0402040204020203" pitchFamily="34" charset="0"/>
                </a:rPr>
                <a:t> – שדה תעופה</a:t>
              </a:r>
              <a:endParaRPr lang="en-US" sz="1100" dirty="0">
                <a:latin typeface="Segoe UI Semilight" panose="020B0402040204020203" pitchFamily="34" charset="0"/>
                <a:ea typeface="Calibri" panose="020F0502020204030204" pitchFamily="34" charset="0"/>
                <a:cs typeface="Segoe UI Semilight" panose="020B0402040204020203" pitchFamily="34" charset="0"/>
              </a:endParaRPr>
            </a:p>
          </p:txBody>
        </p:sp>
        <p:sp>
          <p:nvSpPr>
            <p:cNvPr id="18" name="מלבן 17"/>
            <p:cNvSpPr/>
            <p:nvPr/>
          </p:nvSpPr>
          <p:spPr>
            <a:xfrm>
              <a:off x="-875644" y="5684248"/>
              <a:ext cx="1364099" cy="275396"/>
            </a:xfrm>
            <a:prstGeom prst="rect">
              <a:avLst/>
            </a:prstGeom>
          </p:spPr>
          <p:txBody>
            <a:bodyPr wrap="square">
              <a:spAutoFit/>
            </a:bodyPr>
            <a:lstStyle/>
            <a:p>
              <a:pPr algn="ctr" rtl="1">
                <a:lnSpc>
                  <a:spcPct val="107000"/>
                </a:lnSpc>
              </a:pPr>
              <a:r>
                <a:rPr lang="he-IL" sz="1200" dirty="0" smtClean="0">
                  <a:latin typeface="Segoe UI Semilight" panose="020B0402040204020203" pitchFamily="34" charset="0"/>
                  <a:cs typeface="Segoe UI Semilight" panose="020B0402040204020203" pitchFamily="34" charset="0"/>
                </a:rPr>
                <a:t>שדה תעופה - מלון</a:t>
              </a:r>
              <a:endParaRPr lang="en-US" sz="1100" dirty="0">
                <a:latin typeface="Segoe UI Semilight" panose="020B0402040204020203" pitchFamily="34" charset="0"/>
                <a:ea typeface="Calibri" panose="020F0502020204030204" pitchFamily="34" charset="0"/>
                <a:cs typeface="Segoe UI Semilight" panose="020B0402040204020203" pitchFamily="34" charset="0"/>
              </a:endParaRPr>
            </a:p>
          </p:txBody>
        </p:sp>
        <p:pic>
          <p:nvPicPr>
            <p:cNvPr id="19" name="Picture 14" descr="A picture containing text, map&#10;&#10;Description automatically generated">
              <a:extLst>
                <a:ext uri="{FF2B5EF4-FFF2-40B4-BE49-F238E27FC236}">
                  <a16:creationId xmlns:a16="http://schemas.microsoft.com/office/drawing/2014/main" xmlns="" id="{E091EA94-D6BE-42D5-9934-BBFBDCFC5B6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7969" y="6169384"/>
              <a:ext cx="1896964" cy="3355616"/>
            </a:xfrm>
            <a:prstGeom prst="rect">
              <a:avLst/>
            </a:prstGeom>
          </p:spPr>
        </p:pic>
        <p:sp>
          <p:nvSpPr>
            <p:cNvPr id="20" name="מלבן 19"/>
            <p:cNvSpPr/>
            <p:nvPr/>
          </p:nvSpPr>
          <p:spPr>
            <a:xfrm>
              <a:off x="1197544" y="5666678"/>
              <a:ext cx="1642836" cy="487569"/>
            </a:xfrm>
            <a:prstGeom prst="rect">
              <a:avLst/>
            </a:prstGeom>
          </p:spPr>
          <p:txBody>
            <a:bodyPr wrap="square">
              <a:spAutoFit/>
            </a:bodyPr>
            <a:lstStyle/>
            <a:p>
              <a:pPr algn="ctr" rtl="1">
                <a:lnSpc>
                  <a:spcPct val="107000"/>
                </a:lnSpc>
              </a:pPr>
              <a:r>
                <a:rPr lang="he-IL" sz="1200" dirty="0" smtClean="0">
                  <a:latin typeface="Segoe UI Semilight" panose="020B0402040204020203" pitchFamily="34" charset="0"/>
                  <a:cs typeface="Segoe UI Semilight" panose="020B0402040204020203" pitchFamily="34" charset="0"/>
                </a:rPr>
                <a:t>מלון – מפקדת </a:t>
              </a:r>
              <a:r>
                <a:rPr lang="en-US" sz="1200" dirty="0" smtClean="0">
                  <a:latin typeface="Segoe UI Semilight" panose="020B0402040204020203" pitchFamily="34" charset="0"/>
                  <a:cs typeface="Segoe UI Semilight" panose="020B0402040204020203" pitchFamily="34" charset="0"/>
                </a:rPr>
                <a:t>EUCOM</a:t>
              </a:r>
              <a:endParaRPr lang="en-US" sz="1100" dirty="0">
                <a:latin typeface="Segoe UI Semilight" panose="020B0402040204020203" pitchFamily="34" charset="0"/>
                <a:ea typeface="Calibri" panose="020F0502020204030204" pitchFamily="34" charset="0"/>
                <a:cs typeface="Segoe UI Semilight" panose="020B0402040204020203" pitchFamily="34" charset="0"/>
              </a:endParaRPr>
            </a:p>
          </p:txBody>
        </p:sp>
      </p:grpSp>
    </p:spTree>
    <p:extLst>
      <p:ext uri="{BB962C8B-B14F-4D97-AF65-F5344CB8AC3E}">
        <p14:creationId xmlns:p14="http://schemas.microsoft.com/office/powerpoint/2010/main" val="3826461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320935" y="2567731"/>
            <a:ext cx="6215106" cy="1123597"/>
          </a:xfrm>
        </p:spPr>
        <p:txBody>
          <a:bodyPr>
            <a:normAutofit/>
          </a:bodyPr>
          <a:lstStyle/>
          <a:p>
            <a:r>
              <a:rPr lang="he-IL" sz="4800" dirty="0" smtClean="0">
                <a:latin typeface="Segoe UI Semilight" panose="020B0402040204020203" pitchFamily="34" charset="0"/>
                <a:cs typeface="Segoe UI Semilight" panose="020B0402040204020203" pitchFamily="34" charset="0"/>
              </a:rPr>
              <a:t>חומרי רקע – נאט"ו</a:t>
            </a:r>
            <a:endParaRPr lang="he-IL" sz="4800" dirty="0">
              <a:latin typeface="Segoe UI Semilight" panose="020B0402040204020203" pitchFamily="34" charset="0"/>
              <a:cs typeface="Segoe UI Semilight" panose="020B0402040204020203" pitchFamily="34" charset="0"/>
            </a:endParaRPr>
          </a:p>
        </p:txBody>
      </p:sp>
      <p:grpSp>
        <p:nvGrpSpPr>
          <p:cNvPr id="4" name="קבוצה 3"/>
          <p:cNvGrpSpPr/>
          <p:nvPr/>
        </p:nvGrpSpPr>
        <p:grpSpPr>
          <a:xfrm>
            <a:off x="760513" y="3733801"/>
            <a:ext cx="5336974" cy="2788636"/>
            <a:chOff x="2889435" y="1440167"/>
            <a:chExt cx="3365770" cy="1181100"/>
          </a:xfrm>
        </p:grpSpPr>
        <p:grpSp>
          <p:nvGrpSpPr>
            <p:cNvPr id="5" name="קבוצה 4"/>
            <p:cNvGrpSpPr/>
            <p:nvPr/>
          </p:nvGrpSpPr>
          <p:grpSpPr>
            <a:xfrm>
              <a:off x="2889435" y="1440167"/>
              <a:ext cx="3365770" cy="1157592"/>
              <a:chOff x="2894301" y="1517515"/>
              <a:chExt cx="3365770" cy="1157592"/>
            </a:xfrm>
          </p:grpSpPr>
          <p:sp>
            <p:nvSpPr>
              <p:cNvPr id="7" name="מלבן 6"/>
              <p:cNvSpPr/>
              <p:nvPr/>
            </p:nvSpPr>
            <p:spPr>
              <a:xfrm>
                <a:off x="2894301" y="1517515"/>
                <a:ext cx="3365770" cy="1157592"/>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013">
                  <a:solidFill>
                    <a:schemeClr val="bg1"/>
                  </a:solidFill>
                </a:endParaRPr>
              </a:p>
            </p:txBody>
          </p:sp>
          <p:grpSp>
            <p:nvGrpSpPr>
              <p:cNvPr id="8" name="קבוצה 7"/>
              <p:cNvGrpSpPr/>
              <p:nvPr/>
            </p:nvGrpSpPr>
            <p:grpSpPr>
              <a:xfrm>
                <a:off x="2979846" y="1636493"/>
                <a:ext cx="3194032" cy="972000"/>
                <a:chOff x="3255303" y="1801869"/>
                <a:chExt cx="3194032" cy="972000"/>
              </a:xfrm>
            </p:grpSpPr>
            <p:pic>
              <p:nvPicPr>
                <p:cNvPr id="9" name="תמונה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2039" y="1801869"/>
                  <a:ext cx="1557296" cy="972000"/>
                </a:xfrm>
                <a:prstGeom prst="rect">
                  <a:avLst/>
                </a:prstGeom>
                <a:ln>
                  <a:noFill/>
                </a:ln>
                <a:effectLst>
                  <a:outerShdw blurRad="50800" dist="38100" dir="2700000" algn="tl" rotWithShape="0">
                    <a:prstClr val="black">
                      <a:alpha val="40000"/>
                    </a:prstClr>
                  </a:outerShdw>
                </a:effectLst>
              </p:spPr>
            </p:pic>
            <p:pic>
              <p:nvPicPr>
                <p:cNvPr id="10" name="תמונה 9"/>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7000" contrast="36000"/>
                          </a14:imgEffect>
                        </a14:imgLayer>
                      </a14:imgProps>
                    </a:ext>
                    <a:ext uri="{28A0092B-C50C-407E-A947-70E740481C1C}">
                      <a14:useLocalDpi xmlns:a14="http://schemas.microsoft.com/office/drawing/2010/main" val="0"/>
                    </a:ext>
                  </a:extLst>
                </a:blip>
                <a:stretch>
                  <a:fillRect/>
                </a:stretch>
              </p:blipFill>
              <p:spPr>
                <a:xfrm>
                  <a:off x="3255303" y="1801869"/>
                  <a:ext cx="1507901" cy="972000"/>
                </a:xfrm>
                <a:prstGeom prst="rect">
                  <a:avLst/>
                </a:prstGeom>
                <a:ln>
                  <a:noFill/>
                </a:ln>
                <a:effectLst>
                  <a:outerShdw blurRad="50800" dist="38100" dir="2700000" algn="tl" rotWithShape="0">
                    <a:prstClr val="black">
                      <a:alpha val="40000"/>
                    </a:prstClr>
                  </a:outerShdw>
                </a:effectLst>
              </p:spPr>
            </p:pic>
          </p:grpSp>
        </p:grpSp>
        <p:pic>
          <p:nvPicPr>
            <p:cNvPr id="6" name="תמונה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2414" y="1469023"/>
              <a:ext cx="1012024" cy="1152244"/>
            </a:xfrm>
            <a:prstGeom prst="rect">
              <a:avLst/>
            </a:prstGeom>
          </p:spPr>
        </p:pic>
      </p:grpSp>
    </p:spTree>
    <p:extLst>
      <p:ext uri="{BB962C8B-B14F-4D97-AF65-F5344CB8AC3E}">
        <p14:creationId xmlns:p14="http://schemas.microsoft.com/office/powerpoint/2010/main" val="283862534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INFO Resume">
      <a:dk1>
        <a:sysClr val="windowText" lastClr="000000"/>
      </a:dk1>
      <a:lt1>
        <a:sysClr val="window" lastClr="FFFFFF"/>
      </a:lt1>
      <a:dk2>
        <a:srgbClr val="373545"/>
      </a:dk2>
      <a:lt2>
        <a:srgbClr val="DCD8DC"/>
      </a:lt2>
      <a:accent1>
        <a:srgbClr val="92D050"/>
      </a:accent1>
      <a:accent2>
        <a:srgbClr val="0070C0"/>
      </a:accent2>
      <a:accent3>
        <a:srgbClr val="00B0F0"/>
      </a:accent3>
      <a:accent4>
        <a:srgbClr val="6997AF"/>
      </a:accent4>
      <a:accent5>
        <a:srgbClr val="84ACB6"/>
      </a:accent5>
      <a:accent6>
        <a:srgbClr val="6F8183"/>
      </a:accent6>
      <a:hlink>
        <a:srgbClr val="69A020"/>
      </a:hlink>
      <a:folHlink>
        <a:srgbClr val="8C8C8C"/>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O Resume 03_AE_CLR_v7" id="{8DF4B4FA-B337-45A8-9AC8-4A797F969B65}" vid="{65AD6FE7-9CA3-4E7C-ACD0-6FDD0A90F215}"/>
    </a:ext>
  </a:extLst>
</a:theme>
</file>

<file path=ppt/theme/theme2.xml><?xml version="1.0" encoding="utf-8"?>
<a:theme xmlns:a="http://schemas.openxmlformats.org/drawingml/2006/main" name="1_עיצוב ברירת מחדל">
  <a:themeElements>
    <a:clrScheme name="1_עיצוב ברירת מחדל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00CC"/>
      </a:folHlink>
    </a:clrScheme>
    <a:fontScheme name="1_עיצוב ברירת מחדל">
      <a:majorFont>
        <a:latin typeface="Times New Roman"/>
        <a:ea typeface=""/>
        <a:cs typeface="David"/>
      </a:majorFont>
      <a:minorFont>
        <a:latin typeface="Times New Roman"/>
        <a:ea typeface=""/>
        <a:cs typeface="Davi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עיצוב ברירת מחדל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עיצוב ברירת מחדל">
  <a:themeElements>
    <a:clrScheme name="1_עיצוב ברירת מחדל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00CC"/>
      </a:folHlink>
    </a:clrScheme>
    <a:fontScheme name="1_עיצוב ברירת מחדל">
      <a:majorFont>
        <a:latin typeface="Times New Roman"/>
        <a:ea typeface=""/>
        <a:cs typeface="David"/>
      </a:majorFont>
      <a:minorFont>
        <a:latin typeface="Times New Roman"/>
        <a:ea typeface=""/>
        <a:cs typeface="Davi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עיצוב ברירת מחדל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עיצוב ברירת מחדל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00CC"/>
    </a:folHlink>
  </a:clrScheme>
</a:themeOverride>
</file>

<file path=ppt/theme/themeOverride2.xml><?xml version="1.0" encoding="utf-8"?>
<a:themeOverride xmlns:a="http://schemas.openxmlformats.org/drawingml/2006/main">
  <a:clrScheme name="1_עיצוב ברירת מחדל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00CC"/>
    </a:folHlink>
  </a:clrScheme>
</a:themeOverride>
</file>

<file path=ppt/theme/themeOverride3.xml><?xml version="1.0" encoding="utf-8"?>
<a:themeOverride xmlns:a="http://schemas.openxmlformats.org/drawingml/2006/main">
  <a:clrScheme name="1_עיצוב ברירת מחדל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00CC"/>
    </a:folHlink>
  </a:clrScheme>
</a:themeOverride>
</file>

<file path=ppt/theme/themeOverride4.xml><?xml version="1.0" encoding="utf-8"?>
<a:themeOverride xmlns:a="http://schemas.openxmlformats.org/drawingml/2006/main">
  <a:clrScheme name="1_עיצוב ברירת מחדל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00CC"/>
    </a:folHlink>
  </a:clrScheme>
</a:themeOverride>
</file>

<file path=ppt/theme/themeOverride5.xml><?xml version="1.0" encoding="utf-8"?>
<a:themeOverride xmlns:a="http://schemas.openxmlformats.org/drawingml/2006/main">
  <a:clrScheme name="1_עיצוב ברירת מחדל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00CC"/>
    </a:folHlink>
  </a:clrScheme>
</a:themeOverride>
</file>

<file path=ppt/theme/themeOverride6.xml><?xml version="1.0" encoding="utf-8"?>
<a:themeOverride xmlns:a="http://schemas.openxmlformats.org/drawingml/2006/main">
  <a:clrScheme name="1_עיצוב ברירת מחדל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00CC"/>
    </a:folHlink>
  </a:clrScheme>
</a:themeOverride>
</file>

<file path=ppt/theme/themeOverride7.xml><?xml version="1.0" encoding="utf-8"?>
<a:themeOverride xmlns:a="http://schemas.openxmlformats.org/drawingml/2006/main">
  <a:clrScheme name="1_עיצוב ברירת מחדל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00CC"/>
    </a:folHlink>
  </a:clrScheme>
</a:themeOverride>
</file>

<file path=ppt/theme/themeOverride8.xml><?xml version="1.0" encoding="utf-8"?>
<a:themeOverride xmlns:a="http://schemas.openxmlformats.org/drawingml/2006/main">
  <a:clrScheme name="1_עיצוב ברירת מחדל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00CC"/>
    </a:folHlink>
  </a:clrScheme>
</a:themeOverride>
</file>

<file path=docProps/app.xml><?xml version="1.0" encoding="utf-8"?>
<Properties xmlns="http://schemas.openxmlformats.org/officeDocument/2006/extended-properties" xmlns:vt="http://schemas.openxmlformats.org/officeDocument/2006/docPropsVTypes">
  <Template>Office Theme</Template>
  <TotalTime>6561</TotalTime>
  <Words>1770</Words>
  <Application>Microsoft Office PowerPoint</Application>
  <PresentationFormat>A4 Paper (210x297 mm)</PresentationFormat>
  <Paragraphs>306</Paragraphs>
  <Slides>21</Slides>
  <Notes>4</Notes>
  <HiddenSlides>0</HiddenSlides>
  <MMClips>0</MMClips>
  <ScaleCrop>false</ScaleCrop>
  <HeadingPairs>
    <vt:vector size="6" baseType="variant">
      <vt:variant>
        <vt:lpstr>גופנים בשימוש</vt:lpstr>
      </vt:variant>
      <vt:variant>
        <vt:i4>16</vt:i4>
      </vt:variant>
      <vt:variant>
        <vt:lpstr>ערכת נושא</vt:lpstr>
      </vt:variant>
      <vt:variant>
        <vt:i4>3</vt:i4>
      </vt:variant>
      <vt:variant>
        <vt:lpstr>כותרות שקופיות</vt:lpstr>
      </vt:variant>
      <vt:variant>
        <vt:i4>21</vt:i4>
      </vt:variant>
    </vt:vector>
  </HeadingPairs>
  <TitlesOfParts>
    <vt:vector size="40" baseType="lpstr">
      <vt:lpstr>Arial Unicode MS</vt:lpstr>
      <vt:lpstr>Arial</vt:lpstr>
      <vt:lpstr>Calibri</vt:lpstr>
      <vt:lpstr>Cambria</vt:lpstr>
      <vt:lpstr>David</vt:lpstr>
      <vt:lpstr>Garamond</vt:lpstr>
      <vt:lpstr>Gisha</vt:lpstr>
      <vt:lpstr>Guttman Hatzvi</vt:lpstr>
      <vt:lpstr>Levenim MT</vt:lpstr>
      <vt:lpstr>Rockwell</vt:lpstr>
      <vt:lpstr>Segoe UI</vt:lpstr>
      <vt:lpstr>Segoe UI Semilight</vt:lpstr>
      <vt:lpstr>Symbol</vt:lpstr>
      <vt:lpstr>Times New Roman</vt:lpstr>
      <vt:lpstr>Tw Cen MT</vt:lpstr>
      <vt:lpstr>Wingdings</vt:lpstr>
      <vt:lpstr>1_Office Theme</vt:lpstr>
      <vt:lpstr>1_עיצוב ברירת מחדל</vt:lpstr>
      <vt:lpstr>2_עיצוב ברירת מחדל</vt:lpstr>
      <vt:lpstr>מצגת של PowerPoint</vt:lpstr>
      <vt:lpstr> דפית מנהלות</vt:lpstr>
      <vt:lpstr>לו"ז הנסיעה</vt:lpstr>
      <vt:lpstr>מזג אוויר צפוי</vt:lpstr>
      <vt:lpstr>בריסל</vt:lpstr>
      <vt:lpstr>בריסל - לינה</vt:lpstr>
      <vt:lpstr>שטוטגרט</vt:lpstr>
      <vt:lpstr>שטוטגרט - לינה</vt:lpstr>
      <vt:lpstr>חומרי רקע – נאט"ו</vt:lpstr>
      <vt:lpstr>רקע על נאט"ו</vt:lpstr>
      <vt:lpstr>מרחב האינטרסים</vt:lpstr>
      <vt:lpstr>מצגת של PowerPoint</vt:lpstr>
      <vt:lpstr>וקטורים מרכזיים  אל מול הברית</vt:lpstr>
      <vt:lpstr>מצגת של PowerPoint</vt:lpstr>
      <vt:lpstr>מצגת של PowerPoint</vt:lpstr>
      <vt:lpstr>מצגת של PowerPoint</vt:lpstr>
      <vt:lpstr>מצגת של PowerPoint</vt:lpstr>
      <vt:lpstr>חומרי רקע – EUCOM</vt:lpstr>
      <vt:lpstr>מבנה המערכת האמריקנית – מתח בין הגופים</vt:lpstr>
      <vt:lpstr>פיקוד EUCOM - רקע</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benzi zimmerman</dc:creator>
  <cp:lastModifiedBy>s6049339</cp:lastModifiedBy>
  <cp:revision>33</cp:revision>
  <cp:lastPrinted>2020-01-07T07:32:23Z</cp:lastPrinted>
  <dcterms:created xsi:type="dcterms:W3CDTF">2020-01-07T07:27:27Z</dcterms:created>
  <dcterms:modified xsi:type="dcterms:W3CDTF">2020-01-12T12:02:45Z</dcterms:modified>
</cp:coreProperties>
</file>