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A6C2-223D-49D5-8CD2-1757D9EC7028}" type="datetimeFigureOut">
              <a:rPr lang="he-IL" smtClean="0"/>
              <a:t>ד'/חשון/תש"פ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688566" y="863571"/>
            <a:ext cx="9144000" cy="2387600"/>
          </a:xfrm>
        </p:spPr>
        <p:txBody>
          <a:bodyPr/>
          <a:lstStyle/>
          <a:p>
            <a:r>
              <a:rPr lang="he-IL" dirty="0">
                <a:cs typeface="Times New Roman"/>
              </a:rPr>
              <a:t>תחקיר שבועי צוותי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61094" y="3544529"/>
            <a:ext cx="9144000" cy="1655762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 dirty="0">
                <a:cs typeface="Arial"/>
              </a:rPr>
              <a:t>שבוע מס': </a:t>
            </a:r>
            <a:r>
              <a:rPr lang="he-IL" dirty="0" smtClean="0">
                <a:cs typeface="Arial"/>
              </a:rPr>
              <a:t>8+9</a:t>
            </a:r>
            <a:endParaRPr lang="he-IL" dirty="0">
              <a:cs typeface="Arial" panose="020B0604020202020204" pitchFamily="34" charset="0"/>
            </a:endParaRPr>
          </a:p>
          <a:p>
            <a:r>
              <a:rPr lang="he-IL" dirty="0">
                <a:cs typeface="Arial"/>
              </a:rPr>
              <a:t>תאריכים: </a:t>
            </a:r>
            <a:r>
              <a:rPr lang="he-IL" dirty="0" smtClean="0">
                <a:cs typeface="Arial"/>
              </a:rPr>
              <a:t>23-31/</a:t>
            </a:r>
            <a:r>
              <a:rPr lang="he-IL" dirty="0" smtClean="0">
                <a:cs typeface="Arial"/>
              </a:rPr>
              <a:t>10</a:t>
            </a:r>
            <a:endParaRPr lang="he-IL" dirty="0">
              <a:cs typeface="Arial"/>
            </a:endParaRPr>
          </a:p>
        </p:txBody>
      </p:sp>
      <p:pic>
        <p:nvPicPr>
          <p:cNvPr id="4" name="תמונה 4">
            <a:extLst>
              <a:ext uri="{FF2B5EF4-FFF2-40B4-BE49-F238E27FC236}">
                <a16:creationId xmlns:a16="http://schemas.microsoft.com/office/drawing/2014/main" xmlns="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11193" y="540741"/>
            <a:ext cx="2743200" cy="5790894"/>
          </a:xfrm>
          <a:prstGeom prst="rect">
            <a:avLst/>
          </a:prstGeom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xmlns="" id="{578FF9CC-61ED-44FD-A729-3C12BD694234}"/>
              </a:ext>
            </a:extLst>
          </p:cNvPr>
          <p:cNvSpPr txBox="1"/>
          <p:nvPr/>
        </p:nvSpPr>
        <p:spPr>
          <a:xfrm>
            <a:off x="10185999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מחויבות</a:t>
            </a:r>
            <a:endParaRPr lang="he-IL" b="1" err="1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xmlns="" id="{3472FAEE-335F-4292-989A-1FACB42AF282}"/>
              </a:ext>
            </a:extLst>
          </p:cNvPr>
          <p:cNvSpPr txBox="1"/>
          <p:nvPr/>
        </p:nvSpPr>
        <p:spPr>
          <a:xfrm>
            <a:off x="8561356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רעות</a:t>
            </a:r>
            <a:endParaRPr lang="he-IL" b="1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xmlns="" id="{E1DD0261-3CB5-43DF-8E86-EB2D1A2E74FB}"/>
              </a:ext>
            </a:extLst>
          </p:cNvPr>
          <p:cNvSpPr txBox="1"/>
          <p:nvPr/>
        </p:nvSpPr>
        <p:spPr>
          <a:xfrm>
            <a:off x="5225810" y="5254564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פתיחות</a:t>
            </a:r>
            <a:endParaRPr lang="he-IL" b="1" err="1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xmlns="" id="{CC5739F2-8EA4-4615-B25E-827411149B93}"/>
              </a:ext>
            </a:extLst>
          </p:cNvPr>
          <p:cNvSpPr txBox="1"/>
          <p:nvPr/>
        </p:nvSpPr>
        <p:spPr>
          <a:xfrm>
            <a:off x="3572414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גמישות</a:t>
            </a:r>
            <a:endParaRPr lang="he-IL" b="1" err="1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xmlns="" id="{6A94CA5B-C505-4B30-84E6-ADCD4BE5A3E7}"/>
              </a:ext>
            </a:extLst>
          </p:cNvPr>
          <p:cNvSpPr txBox="1"/>
          <p:nvPr/>
        </p:nvSpPr>
        <p:spPr>
          <a:xfrm>
            <a:off x="6907961" y="5254565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השפעה</a:t>
            </a:r>
            <a:endParaRPr lang="he-IL" b="1" err="1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xmlns="" id="{DACE83F1-7C26-4245-BCB2-24C020933FD7}"/>
              </a:ext>
            </a:extLst>
          </p:cNvPr>
          <p:cNvSpPr txBox="1"/>
          <p:nvPr/>
        </p:nvSpPr>
        <p:spPr>
          <a:xfrm>
            <a:off x="10200375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הנאה</a:t>
            </a:r>
            <a:endParaRPr lang="he-IL" b="1" err="1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xmlns="" id="{F0E1FDE8-3092-48D9-B9D8-B4EFBA3EC71E}"/>
              </a:ext>
            </a:extLst>
          </p:cNvPr>
          <p:cNvSpPr txBox="1"/>
          <p:nvPr/>
        </p:nvSpPr>
        <p:spPr>
          <a:xfrm>
            <a:off x="8575732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תכליתיות</a:t>
            </a:r>
            <a:endParaRPr lang="he-IL" b="1" err="1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xmlns="" id="{18E94884-3C8F-4CFD-96D5-03BFFA7B0FC6}"/>
              </a:ext>
            </a:extLst>
          </p:cNvPr>
          <p:cNvSpPr txBox="1"/>
          <p:nvPr/>
        </p:nvSpPr>
        <p:spPr>
          <a:xfrm>
            <a:off x="5240186" y="5973431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ראיה רחבה</a:t>
            </a:r>
            <a:endParaRPr lang="he-IL" b="1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xmlns="" id="{0CBDB52D-4CF5-4A72-AB03-0B74061FD435}"/>
              </a:ext>
            </a:extLst>
          </p:cNvPr>
          <p:cNvSpPr txBox="1"/>
          <p:nvPr/>
        </p:nvSpPr>
        <p:spPr>
          <a:xfrm>
            <a:off x="3586790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 dirty="0" smtClean="0">
                <a:cs typeface="Arial"/>
              </a:rPr>
              <a:t>הטלת ספק</a:t>
            </a:r>
            <a:endParaRPr lang="he-IL" b="1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xmlns="" id="{10E7F94A-55EE-4985-81D7-BCC6E6E48DAC}"/>
              </a:ext>
            </a:extLst>
          </p:cNvPr>
          <p:cNvSpPr txBox="1"/>
          <p:nvPr/>
        </p:nvSpPr>
        <p:spPr>
          <a:xfrm>
            <a:off x="6922337" y="5973432"/>
            <a:ext cx="152112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e-IL" b="1">
                <a:cs typeface="Arial"/>
              </a:rPr>
              <a:t>סקרנות</a:t>
            </a:r>
            <a:endParaRPr lang="he-IL" b="1" err="1"/>
          </a:p>
        </p:txBody>
      </p:sp>
    </p:spTree>
    <p:extLst>
      <p:ext uri="{BB962C8B-B14F-4D97-AF65-F5344CB8AC3E}">
        <p14:creationId xmlns:p14="http://schemas.microsoft.com/office/powerpoint/2010/main" val="247840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מה היה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6004734"/>
          </a:xfrm>
        </p:spPr>
        <p:txBody>
          <a:bodyPr vert="horz" lIns="91440" tIns="45720" rIns="91440" bIns="45720" rtlCol="1" anchor="t">
            <a:noAutofit/>
          </a:bodyPr>
          <a:lstStyle/>
          <a:p>
            <a:r>
              <a:rPr lang="he-IL" b="1" dirty="0">
                <a:cs typeface="Arial"/>
              </a:rPr>
              <a:t>קורסים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sz="2000" dirty="0">
                <a:cs typeface="Arial"/>
              </a:rPr>
              <a:t>גישות ואסכולות - דורון נבות</a:t>
            </a:r>
          </a:p>
          <a:p>
            <a:r>
              <a:rPr lang="he-IL" b="1" dirty="0" smtClean="0">
                <a:cs typeface="Arial"/>
              </a:rPr>
              <a:t>הרצאות</a:t>
            </a:r>
            <a:endParaRPr lang="he-IL" b="1" dirty="0">
              <a:cs typeface="Arial"/>
            </a:endParaRPr>
          </a:p>
          <a:p>
            <a:pPr lvl="1"/>
            <a:r>
              <a:rPr lang="he-IL" sz="2000" dirty="0" smtClean="0">
                <a:cs typeface="Arial"/>
              </a:rPr>
              <a:t>סין וגאו כלכלה – אסף אוריון</a:t>
            </a:r>
          </a:p>
          <a:p>
            <a:pPr lvl="1"/>
            <a:r>
              <a:rPr lang="he-IL" sz="2000" dirty="0" smtClean="0">
                <a:cs typeface="Arial"/>
              </a:rPr>
              <a:t>אסטרטגיה – שעת מפקד</a:t>
            </a:r>
          </a:p>
          <a:p>
            <a:pPr lvl="1"/>
            <a:r>
              <a:rPr lang="he-IL" sz="2000" dirty="0" smtClean="0">
                <a:cs typeface="Arial"/>
              </a:rPr>
              <a:t>האיחוד האירופי – ד"ר שרון פרדו</a:t>
            </a:r>
          </a:p>
          <a:p>
            <a:pPr lvl="1"/>
            <a:r>
              <a:rPr lang="he-IL" sz="2000" dirty="0" smtClean="0">
                <a:cs typeface="Arial"/>
              </a:rPr>
              <a:t>האסלאם הסוני – ד"ר שגיא פולקה</a:t>
            </a:r>
          </a:p>
          <a:p>
            <a:pPr lvl="1"/>
            <a:r>
              <a:rPr lang="he-IL" sz="2000" dirty="0" smtClean="0">
                <a:cs typeface="Arial"/>
              </a:rPr>
              <a:t>גרעין איראן – מירב צפרי אודיז ואורן סתר</a:t>
            </a:r>
          </a:p>
          <a:p>
            <a:pPr lvl="1"/>
            <a:r>
              <a:rPr lang="he-IL" sz="2000" dirty="0" smtClean="0">
                <a:cs typeface="Arial"/>
              </a:rPr>
              <a:t>קפיטליזם  נאו ליברליזם והשפעה גלובלית – אלי קוק</a:t>
            </a:r>
            <a:endParaRPr lang="he-IL" sz="2000" dirty="0" smtClean="0">
              <a:cs typeface="Arial"/>
            </a:endParaRPr>
          </a:p>
          <a:p>
            <a:pPr lvl="1"/>
            <a:endParaRPr lang="he-IL" sz="2000" dirty="0">
              <a:cs typeface="Arial"/>
            </a:endParaRPr>
          </a:p>
          <a:p>
            <a:r>
              <a:rPr lang="he-IL" b="1" dirty="0" smtClean="0">
                <a:cs typeface="Arial"/>
              </a:rPr>
              <a:t>מפגשי </a:t>
            </a:r>
            <a:r>
              <a:rPr lang="he-IL" b="1" dirty="0">
                <a:cs typeface="Arial"/>
              </a:rPr>
              <a:t>צוות</a:t>
            </a:r>
            <a:endParaRPr lang="he-IL" dirty="0"/>
          </a:p>
          <a:p>
            <a:pPr lvl="1"/>
            <a:r>
              <a:rPr lang="he-IL" sz="2000" dirty="0" smtClean="0">
                <a:cs typeface="Arial"/>
              </a:rPr>
              <a:t>סמינר אירופה </a:t>
            </a:r>
            <a:r>
              <a:rPr lang="he-IL" sz="2000" dirty="0" smtClean="0">
                <a:cs typeface="Arial"/>
              </a:rPr>
              <a:t>– שני ימי הכנה צוותים</a:t>
            </a:r>
          </a:p>
          <a:p>
            <a:r>
              <a:rPr lang="he-IL" b="1" dirty="0" smtClean="0">
                <a:cs typeface="Arial"/>
              </a:rPr>
              <a:t>נוספים</a:t>
            </a:r>
          </a:p>
          <a:p>
            <a:pPr lvl="1"/>
            <a:r>
              <a:rPr lang="he-IL" sz="2000" dirty="0" smtClean="0">
                <a:cs typeface="Arial"/>
              </a:rPr>
              <a:t>יום משרד החוץ</a:t>
            </a:r>
          </a:p>
          <a:p>
            <a:pPr lvl="1"/>
            <a:r>
              <a:rPr lang="he-IL" sz="2000" dirty="0" smtClean="0">
                <a:cs typeface="Arial"/>
              </a:rPr>
              <a:t>תרגיל מל"ל</a:t>
            </a:r>
            <a:endParaRPr lang="he-IL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231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9969"/>
            <a:ext cx="10515600" cy="1325563"/>
          </a:xfrm>
        </p:spPr>
        <p:txBody>
          <a:bodyPr/>
          <a:lstStyle/>
          <a:p>
            <a:r>
              <a:rPr lang="he-IL" b="1" u="sng">
                <a:cs typeface="Times New Roman"/>
              </a:rPr>
              <a:t>תחקיר</a:t>
            </a:r>
            <a:endParaRPr lang="he-IL" b="1" u="sng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1" y="891097"/>
            <a:ext cx="11061939" cy="5717187"/>
          </a:xfrm>
        </p:spPr>
        <p:txBody>
          <a:bodyPr vert="horz" lIns="91440" tIns="45720" rIns="91440" bIns="45720" rtlCol="1" anchor="t">
            <a:normAutofit lnSpcReduction="10000"/>
          </a:bodyPr>
          <a:lstStyle/>
          <a:p>
            <a:r>
              <a:rPr lang="he-IL" b="1" dirty="0">
                <a:cs typeface="Arial"/>
              </a:rPr>
              <a:t>שיפור</a:t>
            </a:r>
            <a:endParaRPr lang="he-IL" b="1" dirty="0">
              <a:cs typeface="Arial" panose="020B0604020202020204" pitchFamily="34" charset="0"/>
            </a:endParaRPr>
          </a:p>
          <a:p>
            <a:pPr lvl="1"/>
            <a:r>
              <a:rPr lang="he-IL" dirty="0" smtClean="0">
                <a:cs typeface="Arial"/>
              </a:rPr>
              <a:t>העונה הגלובאלית – ההרצאות והתכנים לא מקושרים מספיק טוב בהיבט הסדר הלוגי</a:t>
            </a:r>
          </a:p>
          <a:p>
            <a:pPr lvl="1"/>
            <a:r>
              <a:rPr lang="he-IL" dirty="0" smtClean="0">
                <a:cs typeface="Arial"/>
              </a:rPr>
              <a:t>גישות ואסכולות – </a:t>
            </a:r>
          </a:p>
          <a:p>
            <a:pPr lvl="2"/>
            <a:r>
              <a:rPr lang="he-IL" dirty="0" smtClean="0">
                <a:cs typeface="Arial"/>
              </a:rPr>
              <a:t>ייתכן וניתן למצוא מתודות נוספות ללמד אותנו לחשוב אחרת</a:t>
            </a:r>
          </a:p>
          <a:p>
            <a:pPr lvl="2"/>
            <a:r>
              <a:rPr lang="he-IL" dirty="0" smtClean="0">
                <a:cs typeface="Arial"/>
              </a:rPr>
              <a:t>חומרי הקריאה לא קשורים לנלמד בשיעור</a:t>
            </a:r>
          </a:p>
          <a:p>
            <a:pPr lvl="2"/>
            <a:r>
              <a:rPr lang="he-IL" dirty="0" smtClean="0">
                <a:cs typeface="Arial"/>
              </a:rPr>
              <a:t>חשוב לשלב בקורס יותר תרגולים והדגמות של החומר התיאורטי</a:t>
            </a:r>
          </a:p>
          <a:p>
            <a:pPr lvl="2"/>
            <a:r>
              <a:rPr lang="he-IL" dirty="0" smtClean="0">
                <a:cs typeface="Arial"/>
              </a:rPr>
              <a:t>דיון מסכם – לשקול בשנית האם ראוי לקיימו במסגרת </a:t>
            </a:r>
            <a:r>
              <a:rPr lang="he-IL" dirty="0" err="1" smtClean="0">
                <a:cs typeface="Arial"/>
              </a:rPr>
              <a:t>המב"ל</a:t>
            </a:r>
            <a:endParaRPr lang="he-IL" dirty="0" smtClean="0">
              <a:cs typeface="Arial"/>
            </a:endParaRPr>
          </a:p>
          <a:p>
            <a:pPr lvl="1"/>
            <a:r>
              <a:rPr lang="he-IL" dirty="0" smtClean="0">
                <a:cs typeface="Arial"/>
              </a:rPr>
              <a:t>קפה קריאה – חשוב לגוון ציוותים, כולל עם החניכים הזרים</a:t>
            </a:r>
          </a:p>
          <a:p>
            <a:pPr lvl="1"/>
            <a:r>
              <a:rPr lang="he-IL" dirty="0" smtClean="0">
                <a:cs typeface="Arial"/>
              </a:rPr>
              <a:t>יסודות הבטל"מ – החוט המקשר בין ההרצאות אינו ברור, נדרש להציג בתחילת הקורס</a:t>
            </a:r>
          </a:p>
          <a:p>
            <a:pPr lvl="1"/>
            <a:r>
              <a:rPr lang="he-IL" dirty="0" smtClean="0">
                <a:cs typeface="Arial"/>
              </a:rPr>
              <a:t>יום משרד החוץ – ככלל, הצלחה חלקית בהבנת המשרד, למעט העבודה בצוותים. חשוב לרווח את היום עם הפסקות</a:t>
            </a:r>
          </a:p>
          <a:p>
            <a:pPr lvl="1"/>
            <a:r>
              <a:rPr lang="he-IL" dirty="0" smtClean="0">
                <a:cs typeface="Arial"/>
              </a:rPr>
              <a:t>נדרשת רגישות טובה יותר מצד מרצי החוץ להתבטאויות שעלולות להפריע לחניכים הזרים</a:t>
            </a:r>
          </a:p>
          <a:p>
            <a:pPr lvl="1"/>
            <a:r>
              <a:rPr lang="he-IL" dirty="0" smtClean="0">
                <a:cs typeface="Arial"/>
              </a:rPr>
              <a:t>הרצאת האיחוד האירופאי – הרבה פרטים, זמן קצר, לא יצאנו עם המסרים החשובים</a:t>
            </a:r>
          </a:p>
          <a:p>
            <a:pPr lvl="1"/>
            <a:r>
              <a:rPr lang="he-IL" dirty="0" smtClean="0">
                <a:cs typeface="Arial"/>
              </a:rPr>
              <a:t>הרצאת האסלאם הסוני – מרצה מרתק, אך לא בהכרח מתאים למטרה הנדרשת במב"ל</a:t>
            </a:r>
          </a:p>
          <a:p>
            <a:pPr lvl="1"/>
            <a:r>
              <a:rPr lang="he-IL" dirty="0" smtClean="0">
                <a:cs typeface="Arial"/>
              </a:rPr>
              <a:t>מלתחות חדר כושר – נדרש לשפר את התשתית</a:t>
            </a:r>
          </a:p>
          <a:p>
            <a:pPr marL="457200" lvl="1" indent="0">
              <a:buNone/>
            </a:pP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457200" lvl="1" indent="0">
              <a:buNone/>
            </a:pP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0" indent="0">
              <a:buNone/>
            </a:pPr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23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59" y="-128081"/>
            <a:ext cx="10515600" cy="1325563"/>
          </a:xfrm>
        </p:spPr>
        <p:txBody>
          <a:bodyPr/>
          <a:lstStyle/>
          <a:p>
            <a:r>
              <a:rPr lang="he-IL" b="1" u="sng" dirty="0" smtClean="0">
                <a:cs typeface="Times New Roman"/>
              </a:rPr>
              <a:t>תחקיר</a:t>
            </a:r>
            <a:endParaRPr lang="he-IL" b="1" u="sng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FEFA669-4551-4C86-AF88-C44A4452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776" y="1000281"/>
            <a:ext cx="11061939" cy="5717187"/>
          </a:xfrm>
        </p:spPr>
        <p:txBody>
          <a:bodyPr vert="horz" lIns="91440" tIns="45720" rIns="91440" bIns="45720" rtlCol="1" anchor="t">
            <a:normAutofit/>
          </a:bodyPr>
          <a:lstStyle/>
          <a:p>
            <a:r>
              <a:rPr lang="he-IL" b="1" dirty="0">
                <a:cs typeface="Arial"/>
              </a:rPr>
              <a:t>שימור</a:t>
            </a:r>
          </a:p>
          <a:p>
            <a:pPr lvl="1"/>
            <a:r>
              <a:rPr lang="he-IL" dirty="0">
                <a:cs typeface="Arial"/>
              </a:rPr>
              <a:t>הכנה לקפריסין – מקסמנו את הלמידה. הרצאות ועזרים ברמה גבוהה</a:t>
            </a:r>
          </a:p>
          <a:p>
            <a:pPr lvl="1"/>
            <a:r>
              <a:rPr lang="he-IL" dirty="0">
                <a:cs typeface="Arial"/>
              </a:rPr>
              <a:t>גרעין איראן – מובנה </a:t>
            </a:r>
            <a:r>
              <a:rPr lang="he-IL" dirty="0" smtClean="0">
                <a:cs typeface="Arial"/>
              </a:rPr>
              <a:t>היטב !</a:t>
            </a:r>
          </a:p>
          <a:p>
            <a:pPr lvl="1"/>
            <a:endParaRPr lang="he-IL" dirty="0">
              <a:cs typeface="Arial"/>
            </a:endParaRPr>
          </a:p>
          <a:p>
            <a:r>
              <a:rPr lang="he-IL" b="1" dirty="0" smtClean="0">
                <a:cs typeface="Arial"/>
              </a:rPr>
              <a:t>תרגיל המל"ל</a:t>
            </a:r>
          </a:p>
          <a:p>
            <a:pPr lvl="1"/>
            <a:r>
              <a:rPr lang="he-IL" dirty="0" smtClean="0">
                <a:cs typeface="Arial"/>
              </a:rPr>
              <a:t>תרגיל ראשון מסוגו, ניהול טוב של הדיון, חשוב למנות צוות אדום</a:t>
            </a:r>
          </a:p>
          <a:p>
            <a:pPr lvl="1"/>
            <a:r>
              <a:rPr lang="he-IL" dirty="0" smtClean="0">
                <a:cs typeface="Arial"/>
              </a:rPr>
              <a:t>מומלץ לתדרך באופן ברור יותר אודות ההישג הנדרש</a:t>
            </a:r>
          </a:p>
          <a:p>
            <a:pPr lvl="1"/>
            <a:endParaRPr lang="he-IL" dirty="0">
              <a:cs typeface="Arial"/>
            </a:endParaRPr>
          </a:p>
          <a:p>
            <a:endParaRPr lang="he-IL" b="1" dirty="0" smtClean="0">
              <a:cs typeface="Arial"/>
            </a:endParaRPr>
          </a:p>
          <a:p>
            <a:pPr lvl="1"/>
            <a:endParaRPr lang="he-IL" sz="2800" dirty="0" smtClean="0">
              <a:cs typeface="Arial"/>
            </a:endParaRPr>
          </a:p>
          <a:p>
            <a:pPr marL="457200" lvl="1" indent="0">
              <a:buNone/>
            </a:pPr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lvl="1"/>
            <a:endParaRPr lang="he-IL" dirty="0" smtClean="0">
              <a:cs typeface="Arial"/>
            </a:endParaRPr>
          </a:p>
          <a:p>
            <a:pPr marL="0" indent="0">
              <a:buNone/>
            </a:pPr>
            <a:endParaRPr lang="he-IL" dirty="0">
              <a:cs typeface="Arial"/>
            </a:endParaRPr>
          </a:p>
          <a:p>
            <a:endParaRPr lang="he-IL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70599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B446441837EA543A75788DB83E257C9" ma:contentTypeVersion="6" ma:contentTypeDescription="צור מסמך חדש." ma:contentTypeScope="" ma:versionID="2e11d08a953f5c3c756b9d655ad92d32">
  <xsd:schema xmlns:xsd="http://www.w3.org/2001/XMLSchema" xmlns:xs="http://www.w3.org/2001/XMLSchema" xmlns:p="http://schemas.microsoft.com/office/2006/metadata/properties" xmlns:ns2="d98c9973-610b-494f-80d4-07cfab7bd9d1" targetNamespace="http://schemas.microsoft.com/office/2006/metadata/properties" ma:root="true" ma:fieldsID="aa533e8ce3ded2ca08951ddfd089e098" ns2:_="">
    <xsd:import namespace="d98c9973-610b-494f-80d4-07cfab7bd9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52175A-78A9-4E6A-8D79-B835DD543E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5C9196-8C97-41E0-BBBF-6D9436AEE06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98c9973-610b-494f-80d4-07cfab7bd9d1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272</Words>
  <Application>Microsoft Office PowerPoint</Application>
  <PresentationFormat>מסך רחב</PresentationFormat>
  <Paragraphs>61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תחקיר שבועי צוותי</vt:lpstr>
      <vt:lpstr>מה היה</vt:lpstr>
      <vt:lpstr>תחקיר</vt:lpstr>
      <vt:lpstr>תחקיר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איילת דה לוי</dc:creator>
  <cp:lastModifiedBy>איילת דה לוי</cp:lastModifiedBy>
  <cp:revision>21</cp:revision>
  <dcterms:created xsi:type="dcterms:W3CDTF">2012-09-06T21:35:36Z</dcterms:created>
  <dcterms:modified xsi:type="dcterms:W3CDTF">2019-11-02T21:16:57Z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