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1CA2A-7619-44FE-90C4-B91E4BD62360}" v="4" dt="2019-09-11T19:20:16.236"/>
    <p1510:client id="{858312E5-B587-49F7-B113-1618CD7BA589}" v="93" dt="2019-09-11T17:57:41.983"/>
    <p1510:client id="{C37EC11E-459B-3708-EB6C-73A184B88F41}" v="1150" dt="2019-09-11T19:05:47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64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3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412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992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126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665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741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20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066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346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BA6C2-223D-49D5-8CD2-1757D9EC7028}" type="datetimeFigureOut">
              <a:rPr lang="he-IL" smtClean="0"/>
              <a:t>י"ב/אלול/תשע"ט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589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688566" y="863571"/>
            <a:ext cx="9144000" cy="2387600"/>
          </a:xfrm>
        </p:spPr>
        <p:txBody>
          <a:bodyPr/>
          <a:lstStyle/>
          <a:p>
            <a:r>
              <a:rPr lang="he-IL">
                <a:cs typeface="Times New Roman"/>
              </a:rPr>
              <a:t>תחקיר שבועי צוותי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861094" y="3544529"/>
            <a:ext cx="9144000" cy="1655762"/>
          </a:xfrm>
        </p:spPr>
        <p:txBody>
          <a:bodyPr vert="horz" lIns="91440" tIns="45720" rIns="91440" bIns="45720" rtlCol="1" anchor="t">
            <a:normAutofit/>
          </a:bodyPr>
          <a:lstStyle/>
          <a:p>
            <a:r>
              <a:rPr lang="he-IL">
                <a:cs typeface="Arial"/>
              </a:rPr>
              <a:t>שבוע מס': 1-2</a:t>
            </a:r>
            <a:endParaRPr lang="he-IL">
              <a:cs typeface="Arial" panose="020B0604020202020204" pitchFamily="34" charset="0"/>
            </a:endParaRPr>
          </a:p>
          <a:p>
            <a:r>
              <a:rPr lang="he-IL">
                <a:cs typeface="Arial"/>
              </a:rPr>
              <a:t>תאריכים: 1-12/9</a:t>
            </a:r>
          </a:p>
        </p:txBody>
      </p:sp>
      <p:pic>
        <p:nvPicPr>
          <p:cNvPr id="4" name="תמונה 4">
            <a:extLst>
              <a:ext uri="{FF2B5EF4-FFF2-40B4-BE49-F238E27FC236}">
                <a16:creationId xmlns:a16="http://schemas.microsoft.com/office/drawing/2014/main" xmlns="" id="{6EC57678-4686-4CDC-B772-B66252132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11193" y="540741"/>
            <a:ext cx="2743200" cy="5790894"/>
          </a:xfrm>
          <a:prstGeom prst="rect">
            <a:avLst/>
          </a:prstGeom>
        </p:spPr>
      </p:pic>
      <p:sp>
        <p:nvSpPr>
          <p:cNvPr id="10" name="תיבת טקסט 9">
            <a:extLst>
              <a:ext uri="{FF2B5EF4-FFF2-40B4-BE49-F238E27FC236}">
                <a16:creationId xmlns:a16="http://schemas.microsoft.com/office/drawing/2014/main" xmlns="" id="{578FF9CC-61ED-44FD-A729-3C12BD694234}"/>
              </a:ext>
            </a:extLst>
          </p:cNvPr>
          <p:cNvSpPr txBox="1"/>
          <p:nvPr/>
        </p:nvSpPr>
        <p:spPr>
          <a:xfrm>
            <a:off x="10185999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מחויבות</a:t>
            </a:r>
            <a:endParaRPr lang="he-IL" b="1" err="1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xmlns="" id="{3472FAEE-335F-4292-989A-1FACB42AF282}"/>
              </a:ext>
            </a:extLst>
          </p:cNvPr>
          <p:cNvSpPr txBox="1"/>
          <p:nvPr/>
        </p:nvSpPr>
        <p:spPr>
          <a:xfrm>
            <a:off x="8561356" y="5254564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רעות</a:t>
            </a:r>
            <a:endParaRPr lang="he-IL" b="1"/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xmlns="" id="{E1DD0261-3CB5-43DF-8E86-EB2D1A2E74FB}"/>
              </a:ext>
            </a:extLst>
          </p:cNvPr>
          <p:cNvSpPr txBox="1"/>
          <p:nvPr/>
        </p:nvSpPr>
        <p:spPr>
          <a:xfrm>
            <a:off x="5225810" y="5254564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פתיחות</a:t>
            </a:r>
            <a:endParaRPr lang="he-IL" b="1" err="1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xmlns="" id="{CC5739F2-8EA4-4615-B25E-827411149B93}"/>
              </a:ext>
            </a:extLst>
          </p:cNvPr>
          <p:cNvSpPr txBox="1"/>
          <p:nvPr/>
        </p:nvSpPr>
        <p:spPr>
          <a:xfrm>
            <a:off x="3572414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גמישות</a:t>
            </a:r>
            <a:endParaRPr lang="he-IL" b="1" err="1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xmlns="" id="{6A94CA5B-C505-4B30-84E6-ADCD4BE5A3E7}"/>
              </a:ext>
            </a:extLst>
          </p:cNvPr>
          <p:cNvSpPr txBox="1"/>
          <p:nvPr/>
        </p:nvSpPr>
        <p:spPr>
          <a:xfrm>
            <a:off x="6907961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השפעה</a:t>
            </a:r>
            <a:endParaRPr lang="he-IL" b="1" err="1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xmlns="" id="{DACE83F1-7C26-4245-BCB2-24C020933FD7}"/>
              </a:ext>
            </a:extLst>
          </p:cNvPr>
          <p:cNvSpPr txBox="1"/>
          <p:nvPr/>
        </p:nvSpPr>
        <p:spPr>
          <a:xfrm>
            <a:off x="10200375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הנאה</a:t>
            </a:r>
            <a:endParaRPr lang="he-IL" b="1" err="1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xmlns="" id="{F0E1FDE8-3092-48D9-B9D8-B4EFBA3EC71E}"/>
              </a:ext>
            </a:extLst>
          </p:cNvPr>
          <p:cNvSpPr txBox="1"/>
          <p:nvPr/>
        </p:nvSpPr>
        <p:spPr>
          <a:xfrm>
            <a:off x="8575732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תכליתיות</a:t>
            </a:r>
            <a:endParaRPr lang="he-IL" b="1" err="1"/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xmlns="" id="{18E94884-3C8F-4CFD-96D5-03BFFA7B0FC6}"/>
              </a:ext>
            </a:extLst>
          </p:cNvPr>
          <p:cNvSpPr txBox="1"/>
          <p:nvPr/>
        </p:nvSpPr>
        <p:spPr>
          <a:xfrm>
            <a:off x="5240186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 smtClean="0">
                <a:cs typeface="Arial"/>
              </a:rPr>
              <a:t>ראיה רחבה</a:t>
            </a:r>
            <a:endParaRPr lang="he-IL" b="1" dirty="0"/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xmlns="" id="{0CBDB52D-4CF5-4A72-AB03-0B74061FD435}"/>
              </a:ext>
            </a:extLst>
          </p:cNvPr>
          <p:cNvSpPr txBox="1"/>
          <p:nvPr/>
        </p:nvSpPr>
        <p:spPr>
          <a:xfrm>
            <a:off x="3586790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 smtClean="0">
                <a:cs typeface="Arial"/>
              </a:rPr>
              <a:t>הטלת ספק</a:t>
            </a:r>
            <a:endParaRPr lang="he-IL" b="1" dirty="0"/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xmlns="" id="{10E7F94A-55EE-4985-81D7-BCC6E6E48DAC}"/>
              </a:ext>
            </a:extLst>
          </p:cNvPr>
          <p:cNvSpPr txBox="1"/>
          <p:nvPr/>
        </p:nvSpPr>
        <p:spPr>
          <a:xfrm>
            <a:off x="6922337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סקרנות</a:t>
            </a:r>
            <a:endParaRPr lang="he-IL" b="1" err="1"/>
          </a:p>
        </p:txBody>
      </p:sp>
    </p:spTree>
    <p:extLst>
      <p:ext uri="{BB962C8B-B14F-4D97-AF65-F5344CB8AC3E}">
        <p14:creationId xmlns:p14="http://schemas.microsoft.com/office/powerpoint/2010/main" val="247840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9969"/>
            <a:ext cx="10515600" cy="1325563"/>
          </a:xfrm>
        </p:spPr>
        <p:txBody>
          <a:bodyPr/>
          <a:lstStyle/>
          <a:p>
            <a:r>
              <a:rPr lang="he-IL" b="1" u="sng">
                <a:cs typeface="Times New Roman"/>
              </a:rPr>
              <a:t>מה היה</a:t>
            </a:r>
            <a:endParaRPr lang="he-IL" b="1" u="sng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1" y="891097"/>
            <a:ext cx="11061939" cy="6004734"/>
          </a:xfrm>
        </p:spPr>
        <p:txBody>
          <a:bodyPr vert="horz" lIns="91440" tIns="45720" rIns="91440" bIns="45720" rtlCol="1" anchor="t">
            <a:normAutofit fontScale="92500" lnSpcReduction="20000"/>
          </a:bodyPr>
          <a:lstStyle/>
          <a:p>
            <a:r>
              <a:rPr lang="he-IL" sz="2400" b="1">
                <a:cs typeface="Arial"/>
              </a:rPr>
              <a:t>קורסים</a:t>
            </a:r>
            <a:endParaRPr lang="he-IL" sz="2400" b="1">
              <a:cs typeface="Arial" panose="020B0604020202020204" pitchFamily="34" charset="0"/>
            </a:endParaRPr>
          </a:p>
          <a:p>
            <a:pPr lvl="1"/>
            <a:r>
              <a:rPr lang="he-IL" sz="1800">
                <a:cs typeface="Arial"/>
              </a:rPr>
              <a:t>גישות ואסכולות - דורון נבות</a:t>
            </a:r>
          </a:p>
          <a:p>
            <a:pPr lvl="1"/>
            <a:r>
              <a:rPr lang="he-IL" sz="1800">
                <a:cs typeface="Arial"/>
              </a:rPr>
              <a:t>יסודות </a:t>
            </a:r>
            <a:r>
              <a:rPr lang="he-IL" sz="1800" err="1">
                <a:cs typeface="Arial"/>
              </a:rPr>
              <a:t>הבטל"מ</a:t>
            </a:r>
            <a:r>
              <a:rPr lang="he-IL" sz="1800">
                <a:cs typeface="Arial"/>
              </a:rPr>
              <a:t> - ענת שטרן</a:t>
            </a:r>
          </a:p>
          <a:p>
            <a:r>
              <a:rPr lang="he-IL" sz="2400" b="1">
                <a:cs typeface="Arial"/>
              </a:rPr>
              <a:t>הרצאות</a:t>
            </a:r>
          </a:p>
          <a:p>
            <a:pPr lvl="1"/>
            <a:r>
              <a:rPr lang="he-IL" sz="1800">
                <a:cs typeface="Arial"/>
              </a:rPr>
              <a:t>רון פרושאור - שגריר לשעבר באו"ם</a:t>
            </a:r>
          </a:p>
          <a:p>
            <a:pPr lvl="1"/>
            <a:r>
              <a:rPr lang="he-IL" sz="1800">
                <a:cs typeface="Arial"/>
              </a:rPr>
              <a:t>מאיר בן שבת - ראש </a:t>
            </a:r>
            <a:r>
              <a:rPr lang="he-IL" sz="1800" err="1">
                <a:cs typeface="Arial"/>
              </a:rPr>
              <a:t>המל"ל</a:t>
            </a:r>
            <a:r>
              <a:rPr lang="he-IL" sz="1800">
                <a:cs typeface="Arial"/>
              </a:rPr>
              <a:t> - יעוד ומשימות</a:t>
            </a:r>
          </a:p>
          <a:p>
            <a:pPr lvl="1"/>
            <a:r>
              <a:rPr lang="he-IL" sz="1800">
                <a:cs typeface="Arial"/>
              </a:rPr>
              <a:t>עוזי ארד - אסטרטגית על</a:t>
            </a:r>
          </a:p>
          <a:p>
            <a:pPr lvl="1"/>
            <a:r>
              <a:rPr lang="he-IL" sz="1800">
                <a:cs typeface="Arial"/>
              </a:rPr>
              <a:t>ענת </a:t>
            </a:r>
            <a:r>
              <a:rPr lang="he-IL" sz="1800" err="1">
                <a:cs typeface="Arial"/>
              </a:rPr>
              <a:t>הוכברג</a:t>
            </a:r>
            <a:r>
              <a:rPr lang="he-IL" sz="1800">
                <a:cs typeface="Arial"/>
              </a:rPr>
              <a:t> ואיתי מדינה - תופעת הטרור העולמי היבטים אקדמיים ודרכי התמודדות</a:t>
            </a:r>
          </a:p>
          <a:p>
            <a:pPr lvl="1"/>
            <a:r>
              <a:rPr lang="he-IL" sz="1800">
                <a:cs typeface="Arial"/>
              </a:rPr>
              <a:t>סמואל </a:t>
            </a:r>
            <a:r>
              <a:rPr lang="he-IL" sz="1800" err="1">
                <a:cs typeface="Arial"/>
              </a:rPr>
              <a:t>בומנדיל</a:t>
            </a:r>
            <a:r>
              <a:rPr lang="he-IL" sz="1800">
                <a:cs typeface="Arial"/>
              </a:rPr>
              <a:t> - </a:t>
            </a:r>
            <a:r>
              <a:rPr lang="he-IL" sz="1800" err="1">
                <a:cs typeface="Arial"/>
              </a:rPr>
              <a:t>מנסיונים</a:t>
            </a:r>
            <a:r>
              <a:rPr lang="he-IL" sz="1800">
                <a:cs typeface="Arial"/>
              </a:rPr>
              <a:t> של בוגרים</a:t>
            </a:r>
          </a:p>
          <a:p>
            <a:r>
              <a:rPr lang="he-IL" sz="2400" b="1">
                <a:cs typeface="Arial"/>
              </a:rPr>
              <a:t>סיורים</a:t>
            </a:r>
          </a:p>
          <a:p>
            <a:pPr lvl="1"/>
            <a:r>
              <a:rPr lang="he-IL" sz="1800">
                <a:cs typeface="Arial"/>
              </a:rPr>
              <a:t>תדריך לסיורים בארץ ובאירופה - יוסי בן ארצי ומירב</a:t>
            </a:r>
            <a:endParaRPr lang="he-IL" sz="1800">
              <a:cs typeface="Arial" panose="020B0604020202020204" pitchFamily="34" charset="0"/>
            </a:endParaRPr>
          </a:p>
          <a:p>
            <a:r>
              <a:rPr lang="he-IL" sz="2400" b="1">
                <a:cs typeface="Arial"/>
              </a:rPr>
              <a:t>מפגשי צוות</a:t>
            </a:r>
            <a:endParaRPr lang="he-IL" sz="2400"/>
          </a:p>
          <a:p>
            <a:pPr lvl="1"/>
            <a:r>
              <a:rPr lang="he-IL" sz="1800">
                <a:cs typeface="Arial"/>
              </a:rPr>
              <a:t>מתודולוגיה - הצגה אישית, מנהיגות מעצבת לבכירים, הטמעת ערכים, התחקיר, למידה </a:t>
            </a:r>
            <a:r>
              <a:rPr lang="he-IL" sz="1800" err="1">
                <a:cs typeface="Arial"/>
              </a:rPr>
              <a:t>צוותית</a:t>
            </a:r>
            <a:r>
              <a:rPr lang="he-IL" sz="1800">
                <a:cs typeface="Arial"/>
              </a:rPr>
              <a:t> (סימה)</a:t>
            </a:r>
          </a:p>
          <a:p>
            <a:pPr lvl="1"/>
            <a:r>
              <a:rPr lang="he-IL" sz="1800">
                <a:cs typeface="Arial"/>
              </a:rPr>
              <a:t>גיבוש רשימת ערכי הצוות</a:t>
            </a:r>
          </a:p>
          <a:p>
            <a:r>
              <a:rPr lang="he-IL" sz="2400" b="1">
                <a:cs typeface="Arial"/>
              </a:rPr>
              <a:t>נוספים</a:t>
            </a:r>
          </a:p>
          <a:p>
            <a:pPr lvl="1"/>
            <a:r>
              <a:rPr lang="he-IL" sz="1800">
                <a:cs typeface="Arial"/>
              </a:rPr>
              <a:t>קפה קריאה</a:t>
            </a:r>
          </a:p>
          <a:p>
            <a:pPr lvl="1"/>
            <a:r>
              <a:rPr lang="he-IL" sz="1800">
                <a:cs typeface="Arial"/>
              </a:rPr>
              <a:t>תרבות גופנית</a:t>
            </a:r>
          </a:p>
          <a:p>
            <a:pPr lvl="1"/>
            <a:r>
              <a:rPr lang="he-IL" sz="1800">
                <a:cs typeface="Arial"/>
              </a:rPr>
              <a:t>מפגשי רשת</a:t>
            </a:r>
          </a:p>
          <a:p>
            <a:pPr lvl="1"/>
            <a:r>
              <a:rPr lang="he-IL" sz="1800">
                <a:cs typeface="Arial"/>
              </a:rPr>
              <a:t>מנהלות</a:t>
            </a:r>
          </a:p>
          <a:p>
            <a:pPr lvl="1"/>
            <a:r>
              <a:rPr lang="he-IL" sz="1800">
                <a:cs typeface="Arial"/>
              </a:rPr>
              <a:t>הדרכה על אתר הלמידה - אלון חן</a:t>
            </a:r>
          </a:p>
          <a:p>
            <a:pPr lvl="1"/>
            <a:r>
              <a:rPr lang="he-IL" sz="1800">
                <a:cs typeface="Arial"/>
              </a:rPr>
              <a:t>ערב פתיחת שנה</a:t>
            </a:r>
          </a:p>
        </p:txBody>
      </p:sp>
    </p:spTree>
    <p:extLst>
      <p:ext uri="{BB962C8B-B14F-4D97-AF65-F5344CB8AC3E}">
        <p14:creationId xmlns:p14="http://schemas.microsoft.com/office/powerpoint/2010/main" val="80231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9969"/>
            <a:ext cx="10515600" cy="1325563"/>
          </a:xfrm>
        </p:spPr>
        <p:txBody>
          <a:bodyPr/>
          <a:lstStyle/>
          <a:p>
            <a:r>
              <a:rPr lang="he-IL" b="1" u="sng">
                <a:cs typeface="Times New Roman"/>
              </a:rPr>
              <a:t>תחקיר</a:t>
            </a:r>
            <a:endParaRPr lang="he-IL" b="1" u="sng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1" y="891097"/>
            <a:ext cx="11061939" cy="5717187"/>
          </a:xfrm>
        </p:spPr>
        <p:txBody>
          <a:bodyPr vert="horz" lIns="91440" tIns="45720" rIns="91440" bIns="45720" rtlCol="1" anchor="t">
            <a:normAutofit fontScale="92500" lnSpcReduction="20000"/>
          </a:bodyPr>
          <a:lstStyle/>
          <a:p>
            <a:r>
              <a:rPr lang="he-IL" b="1" dirty="0">
                <a:cs typeface="Arial"/>
              </a:rPr>
              <a:t>שיפור</a:t>
            </a:r>
            <a:endParaRPr lang="he-IL" b="1" dirty="0">
              <a:cs typeface="Arial" panose="020B0604020202020204" pitchFamily="34" charset="0"/>
            </a:endParaRPr>
          </a:p>
          <a:p>
            <a:pPr lvl="1"/>
            <a:r>
              <a:rPr lang="he-IL" dirty="0" smtClean="0">
                <a:cs typeface="Arial"/>
              </a:rPr>
              <a:t>קפה קריאה – חלוקה לשתי קבוצות, אפקטיבי יותר</a:t>
            </a:r>
            <a:endParaRPr lang="he-IL" dirty="0"/>
          </a:p>
          <a:p>
            <a:pPr lvl="1"/>
            <a:r>
              <a:rPr lang="he-IL" dirty="0" smtClean="0">
                <a:cs typeface="Arial"/>
              </a:rPr>
              <a:t>הצגת מטלת הסיום בפתיחת כל קורס – מומלץ להעלות ברמה הכללית</a:t>
            </a:r>
            <a:endParaRPr lang="he-IL" dirty="0">
              <a:cs typeface="Arial"/>
            </a:endParaRPr>
          </a:p>
          <a:p>
            <a:pPr lvl="1"/>
            <a:r>
              <a:rPr lang="he-IL" dirty="0" smtClean="0">
                <a:cs typeface="Arial"/>
              </a:rPr>
              <a:t>הרצאות מפתח – ניתן זמן קצר מדי, חצי שעה לא מספיקה</a:t>
            </a:r>
          </a:p>
          <a:p>
            <a:pPr lvl="1"/>
            <a:r>
              <a:rPr lang="he-IL" dirty="0" smtClean="0">
                <a:cs typeface="Arial"/>
              </a:rPr>
              <a:t>כניסה לקורס – חשוב לנקות מטלות מתפקידים קודמים</a:t>
            </a:r>
          </a:p>
          <a:p>
            <a:pPr lvl="1"/>
            <a:r>
              <a:rPr lang="he-IL" dirty="0" smtClean="0">
                <a:cs typeface="Arial"/>
              </a:rPr>
              <a:t>סדר מתודולוגי – מומלץ לפתוח בהרצאת עמידרור</a:t>
            </a:r>
          </a:p>
          <a:p>
            <a:pPr lvl="1"/>
            <a:r>
              <a:rPr lang="he-IL" dirty="0" smtClean="0">
                <a:cs typeface="Arial"/>
              </a:rPr>
              <a:t>סדר ההרצאות – חשוב לאפשר למרצים ל"שטוף" עם התכנים ולא לקטוע אותם בשאלות</a:t>
            </a:r>
          </a:p>
          <a:p>
            <a:pPr lvl="1"/>
            <a:r>
              <a:rPr lang="he-IL" dirty="0" smtClean="0">
                <a:cs typeface="Arial"/>
              </a:rPr>
              <a:t>מפגש צוות – נכון לכוון לרמה שבועית</a:t>
            </a:r>
          </a:p>
          <a:p>
            <a:pPr lvl="1"/>
            <a:r>
              <a:rPr lang="he-IL" dirty="0" smtClean="0">
                <a:cs typeface="Arial"/>
              </a:rPr>
              <a:t>ברמה הצוותית – נדרש סינון של החומר העולה לרשת, למנוע הצפה ולהשיג מיקוד</a:t>
            </a:r>
          </a:p>
          <a:p>
            <a:pPr lvl="1"/>
            <a:r>
              <a:rPr lang="he-IL" dirty="0" smtClean="0">
                <a:cs typeface="Arial"/>
              </a:rPr>
              <a:t>ברמה הצוותית – נדרש לשתף תאריכי ימי הולדת ומפגשים מתוכננים</a:t>
            </a:r>
          </a:p>
          <a:p>
            <a:pPr lvl="1"/>
            <a:endParaRPr lang="he-IL" dirty="0">
              <a:cs typeface="Arial"/>
            </a:endParaRPr>
          </a:p>
          <a:p>
            <a:pPr lvl="1"/>
            <a:endParaRPr lang="he-IL" dirty="0">
              <a:cs typeface="Arial"/>
            </a:endParaRPr>
          </a:p>
          <a:p>
            <a:r>
              <a:rPr lang="he-IL" b="1" dirty="0">
                <a:cs typeface="Arial"/>
              </a:rPr>
              <a:t>שימור</a:t>
            </a:r>
          </a:p>
          <a:p>
            <a:pPr lvl="1"/>
            <a:r>
              <a:rPr lang="he-IL" dirty="0" smtClean="0">
                <a:cs typeface="Arial"/>
              </a:rPr>
              <a:t>שיחת אלוף – יש עניין בהצגת סוגיות עכשוויות, השיח הצבאי לא בטוח שתורם לפורום</a:t>
            </a:r>
          </a:p>
          <a:p>
            <a:pPr lvl="1"/>
            <a:r>
              <a:rPr lang="he-IL" dirty="0" smtClean="0">
                <a:cs typeface="Arial"/>
              </a:rPr>
              <a:t>מעטפת – כלל הסגל והמנהלות. חשוב לציין ברמה הכללית</a:t>
            </a:r>
          </a:p>
          <a:p>
            <a:pPr lvl="1"/>
            <a:r>
              <a:rPr lang="he-IL" dirty="0" smtClean="0">
                <a:cs typeface="Arial"/>
              </a:rPr>
              <a:t>מפגשי רשת – שובר את הקרח</a:t>
            </a:r>
          </a:p>
          <a:p>
            <a:pPr lvl="1"/>
            <a:r>
              <a:rPr lang="he-IL" dirty="0" smtClean="0">
                <a:cs typeface="Arial"/>
              </a:rPr>
              <a:t>הרצאת מנסיונם של בוגרים</a:t>
            </a:r>
            <a:endParaRPr lang="he-IL" dirty="0">
              <a:cs typeface="Arial"/>
            </a:endParaRPr>
          </a:p>
          <a:p>
            <a:pPr marL="0" indent="0">
              <a:buNone/>
            </a:pPr>
            <a:endParaRPr lang="he-IL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623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759" y="-128081"/>
            <a:ext cx="10515600" cy="1325563"/>
          </a:xfrm>
        </p:spPr>
        <p:txBody>
          <a:bodyPr/>
          <a:lstStyle/>
          <a:p>
            <a:r>
              <a:rPr lang="he-IL" b="1" u="sng" dirty="0">
                <a:cs typeface="Times New Roman"/>
              </a:rPr>
              <a:t>מבט קדימה</a:t>
            </a:r>
            <a:endParaRPr lang="he-IL" b="1" u="sng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776" y="1000281"/>
            <a:ext cx="11061939" cy="5717187"/>
          </a:xfrm>
        </p:spPr>
        <p:txBody>
          <a:bodyPr vert="horz" lIns="91440" tIns="45720" rIns="91440" bIns="45720" rtlCol="1" anchor="t">
            <a:normAutofit/>
          </a:bodyPr>
          <a:lstStyle/>
          <a:p>
            <a:r>
              <a:rPr lang="he-IL" b="1" dirty="0" smtClean="0">
                <a:cs typeface="Arial"/>
              </a:rPr>
              <a:t>סיכום מפקד הצוות</a:t>
            </a:r>
          </a:p>
          <a:p>
            <a:pPr lvl="1"/>
            <a:r>
              <a:rPr lang="he-IL" dirty="0" smtClean="0">
                <a:cs typeface="Arial"/>
              </a:rPr>
              <a:t>זמנים – נדרשת הקפדה יתירה</a:t>
            </a:r>
          </a:p>
          <a:p>
            <a:pPr lvl="1"/>
            <a:r>
              <a:rPr lang="he-IL" dirty="0" smtClean="0">
                <a:cs typeface="Arial"/>
              </a:rPr>
              <a:t>קפריסין – תתקיים יריית פתיחה בשבוע הקרוב ביחד עם יוסי</a:t>
            </a:r>
          </a:p>
          <a:p>
            <a:pPr lvl="1"/>
            <a:r>
              <a:rPr lang="he-IL" dirty="0" smtClean="0">
                <a:cs typeface="Arial"/>
              </a:rPr>
              <a:t>מפגשי רשת – סוגרים את הכוח, מחייב יצירתיות</a:t>
            </a:r>
          </a:p>
          <a:p>
            <a:pPr lvl="1"/>
            <a:r>
              <a:rPr lang="he-IL" dirty="0" smtClean="0">
                <a:cs typeface="Arial"/>
              </a:rPr>
              <a:t>נייר עמדה – ניתן משוב מזווית הראייה של בכיר</a:t>
            </a:r>
          </a:p>
          <a:p>
            <a:pPr lvl="1"/>
            <a:r>
              <a:rPr lang="he-IL" dirty="0" smtClean="0">
                <a:cs typeface="Arial"/>
              </a:rPr>
              <a:t>אוריינות – חשוב להיעזר באורנה, עולה גם מאופן הכתיבה</a:t>
            </a:r>
          </a:p>
          <a:p>
            <a:pPr lvl="1"/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marL="0" indent="0">
              <a:buNone/>
            </a:pPr>
            <a:endParaRPr lang="he-IL" dirty="0">
              <a:cs typeface="Arial"/>
            </a:endParaRPr>
          </a:p>
          <a:p>
            <a:endParaRPr lang="he-IL" b="1" dirty="0">
              <a:cs typeface="Arial"/>
            </a:endParaRPr>
          </a:p>
        </p:txBody>
      </p:sp>
      <p:pic>
        <p:nvPicPr>
          <p:cNvPr id="5" name="תמונה 4" descr="תמונה שמכילה צילום מסך&#10;&#10;תיאור שנוצר ברמת מהימנות גבוהה מאוד">
            <a:extLst>
              <a:ext uri="{FF2B5EF4-FFF2-40B4-BE49-F238E27FC236}">
                <a16:creationId xmlns:a16="http://schemas.microsoft.com/office/drawing/2014/main" xmlns="" id="{5B3806AD-37A1-447F-B150-CD1D3450C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855" t="15528" r="29973" b="5412"/>
          <a:stretch/>
        </p:blipFill>
        <p:spPr>
          <a:xfrm>
            <a:off x="188754" y="1197482"/>
            <a:ext cx="3835091" cy="46975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8705998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DB446441837EA543A75788DB83E257C9" ma:contentTypeVersion="6" ma:contentTypeDescription="צור מסמך חדש." ma:contentTypeScope="" ma:versionID="2e11d08a953f5c3c756b9d655ad92d32">
  <xsd:schema xmlns:xsd="http://www.w3.org/2001/XMLSchema" xmlns:xs="http://www.w3.org/2001/XMLSchema" xmlns:p="http://schemas.microsoft.com/office/2006/metadata/properties" xmlns:ns2="d98c9973-610b-494f-80d4-07cfab7bd9d1" targetNamespace="http://schemas.microsoft.com/office/2006/metadata/properties" ma:root="true" ma:fieldsID="aa533e8ce3ded2ca08951ddfd089e098" ns2:_="">
    <xsd:import namespace="d98c9973-610b-494f-80d4-07cfab7bd9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5d4__x05e1__x05d1__x05e8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c9973-610b-494f-80d4-07cfab7bd9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_x05d4__x05e1__x05d1__x05e8_" ma:index="13" nillable="true" ma:displayName="הסבר" ma:format="Dropdown" ma:internalName="_x05d4__x05e1__x05d1__x05e8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d4__x05e1__x05d1__x05e8_ xmlns="d98c9973-610b-494f-80d4-07cfab7bd9d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52175A-78A9-4E6A-8D79-B835DD543E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8c9973-610b-494f-80d4-07cfab7bd9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5C9196-8C97-41E0-BBBF-6D9436AEE066}">
  <ds:schemaRefs>
    <ds:schemaRef ds:uri="http://schemas.microsoft.com/office/2006/metadata/properties"/>
    <ds:schemaRef ds:uri="http://schemas.microsoft.com/office/infopath/2007/PartnerControls"/>
    <ds:schemaRef ds:uri="d98c9973-610b-494f-80d4-07cfab7bd9d1"/>
  </ds:schemaRefs>
</ds:datastoreItem>
</file>

<file path=customXml/itemProps3.xml><?xml version="1.0" encoding="utf-8"?>
<ds:datastoreItem xmlns:ds="http://schemas.openxmlformats.org/officeDocument/2006/customXml" ds:itemID="{0514A76A-99A2-4FB9-B080-2D9C206255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236</Words>
  <Application>Microsoft Office PowerPoint</Application>
  <PresentationFormat>מסך רחב</PresentationFormat>
  <Paragraphs>63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תחקיר שבועי צוותי</vt:lpstr>
      <vt:lpstr>מה היה</vt:lpstr>
      <vt:lpstr>תחקיר</vt:lpstr>
      <vt:lpstr>מבט קדימה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/>
  <cp:lastModifiedBy>איילת דה לוי</cp:lastModifiedBy>
  <cp:revision>4</cp:revision>
  <dcterms:created xsi:type="dcterms:W3CDTF">2012-09-06T21:35:36Z</dcterms:created>
  <dcterms:modified xsi:type="dcterms:W3CDTF">2019-09-12T19:11:34Z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0x010100DB446441837EA543A75788DB83E257C9</vt:lpwstr>
  </property>
</Properties>
</file>