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59" r:id="rId3"/>
    <p:sldId id="356" r:id="rId4"/>
    <p:sldId id="361" r:id="rId5"/>
    <p:sldId id="360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כ"ד/תמוז/תש"ף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16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2534032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תחקור מ"ז</a:t>
            </a:r>
            <a:endParaRPr lang="he-IL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</a:p>
          <a:p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2841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הישגים עיקריים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54533"/>
            <a:ext cx="10130028" cy="620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מימוש המעבר מהפנתיאון למטרו: פרספקטיבה בינ"ל, הרחבת הבחירה, העברת הובלת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הלמידה למשתתף, גיוון מתודות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הלמידה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יצירת ציר דיגיטלי – קורס, יום עיון, סמינר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קורונה - למידה מקוונת, התארגנות מחדש לארבעה שבועות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סדנת מו"מ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2296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פערים עיקריים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77948"/>
            <a:ext cx="10251730" cy="514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פרספקטיבה בינ"ל שאינה מעיניים ישראליות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משפט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ציבורי 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שמירה על איזון בין הובלת למידה ע"י המשתתף ("פתוח") לבין תכנית מוכתבת ע"י הסגל ("סגור")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דעות מקוטבות (פאנלים)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3602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לקחים אישיים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38759"/>
            <a:ext cx="10251730" cy="644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תפקיד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המד"ר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1085850" lvl="1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מתן הקשרים (קישור הרצאות אורח לתחום הלימוד)</a:t>
            </a:r>
          </a:p>
          <a:p>
            <a:pPr marL="1085850" lvl="1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תיווך ושיתוף לגבי הרציונל והמבנה של התכנית לאורך כל השנה (מה עברנו ולאן הולכים)</a:t>
            </a:r>
          </a:p>
          <a:p>
            <a:pPr marL="1085850" lvl="1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שיחות חתך (לא רק בינ"ל)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משובי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085850" lvl="1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21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ציר הדעה האחרת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008578"/>
            <a:ext cx="10130028" cy="52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דן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שיפטן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(עונה גלובלית, פלשתינים)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אברום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בורג (חברה ישראלית)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גדי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טאוב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(דמוקרטיה)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אסי דוד (מזה"ת)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11058</TotalTime>
  <Words>163</Words>
  <Application>Microsoft Office PowerPoint</Application>
  <PresentationFormat>Widescreen</PresentationFormat>
  <Paragraphs>37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הישגים עיקריים</vt:lpstr>
      <vt:lpstr>פערים עיקריים</vt:lpstr>
      <vt:lpstr>לקחים אישיים</vt:lpstr>
      <vt:lpstr>ציר הדעה האחרת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330</cp:revision>
  <cp:lastPrinted>2019-08-30T14:02:34Z</cp:lastPrinted>
  <dcterms:created xsi:type="dcterms:W3CDTF">2017-08-17T05:53:13Z</dcterms:created>
  <dcterms:modified xsi:type="dcterms:W3CDTF">2020-07-16T09:09:26Z</dcterms:modified>
</cp:coreProperties>
</file>