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27" r:id="rId2"/>
    <p:sldId id="359" r:id="rId3"/>
    <p:sldId id="356" r:id="rId4"/>
    <p:sldId id="361" r:id="rId5"/>
    <p:sldId id="360" r:id="rId6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כ"ד/תמוז/תש"ף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כ"ד/תמוז/תש"ף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16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16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16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16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16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16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16 יולי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16 יולי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16 יולי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16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16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16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1303247" y="2534032"/>
            <a:ext cx="9935013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70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תחקור מ"ז</a:t>
            </a:r>
            <a:endParaRPr lang="he-IL" sz="70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יולי 2020</a:t>
            </a:r>
          </a:p>
          <a:p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2841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הישגים עיקריים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854533"/>
            <a:ext cx="10130028" cy="6201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מימוש המעבר מהפנתיאון למטרו: פרספקטיבה בינ"ל, הרחבת הבחירה, העברת הובלת 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הלמידה למשתתף, גיוון מתודות 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הלמידה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יצירת ציר דיגיטלי – קורס, יום עיון, סמינר סייבר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פג"מ</a:t>
            </a:r>
            <a:endParaRPr 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קורונה - למידה מקוונת, התארגנות מחדש לארבעה שבועות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סדנת מו"מ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2994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822962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פערים עיקריים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877948"/>
            <a:ext cx="10251730" cy="5144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פרספקטיבה בינ"ל שאינה מעיניים ישראליות</a:t>
            </a: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משפט 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ציבורי </a:t>
            </a:r>
          </a:p>
          <a:p>
            <a:pPr marL="342900" indent="-3429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פג"מ</a:t>
            </a:r>
            <a:endParaRPr lang="he-IL" alt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שמירה על איזון בין הובלת למידה ע"י המשתתף ("פתוח") לבין תכנית מוכתבת ע"י הסגל ("סגור")</a:t>
            </a:r>
          </a:p>
          <a:p>
            <a:pPr marL="342900" indent="-3429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הצגת דעות מקוטבות (פאנלים)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8672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836025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לקחים אישיים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1838759"/>
            <a:ext cx="10251730" cy="6447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תפקיד </a:t>
            </a:r>
            <a:r>
              <a:rPr lang="he-IL" alt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המד"ר</a:t>
            </a: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</a:p>
          <a:p>
            <a:pPr marL="1085850" lvl="1" indent="-3429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מתן הקשרים (קישור הרצאות אורח לתחום הלימוד)</a:t>
            </a:r>
          </a:p>
          <a:p>
            <a:pPr marL="1085850" lvl="1" indent="-3429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תיווך ושיתוף לגבי הרציונל והמבנה של התכנית לאורך כל השנה (מה עברנו ולאן הולכים)</a:t>
            </a:r>
          </a:p>
          <a:p>
            <a:pPr marL="1085850" lvl="1" indent="-3429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שיחות חתך (לא רק בינ"ל)</a:t>
            </a:r>
          </a:p>
          <a:p>
            <a:pPr marL="342900" indent="-3429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משובי </a:t>
            </a:r>
            <a:r>
              <a:rPr lang="he-IL" altLang="he-IL" sz="26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פג"מ</a:t>
            </a:r>
            <a:endParaRPr lang="he-IL" alt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1085850" lvl="1" indent="-3429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6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342900" indent="-3429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9213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9683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ציר הדעה האחרת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55" y="508858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2008578"/>
            <a:ext cx="10130028" cy="5242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דן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שיפטן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(עונה גלובלית, פלשתינים)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אברום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בורג (חברה ישראלית)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גדי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טאוב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(דמוקרטיה)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אסי דוד (מזה"ת)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54893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11058</TotalTime>
  <Words>163</Words>
  <Application>Microsoft Office PowerPoint</Application>
  <PresentationFormat>Widescreen</PresentationFormat>
  <Paragraphs>37</Paragraphs>
  <Slides>5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ערכת נושא Office</vt:lpstr>
      <vt:lpstr>המכללה לביטחון לאומי</vt:lpstr>
      <vt:lpstr>הישגים עיקריים</vt:lpstr>
      <vt:lpstr>פערים עיקריים</vt:lpstr>
      <vt:lpstr>לקחים אישיים</vt:lpstr>
      <vt:lpstr>ציר הדעה האחרת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330</cp:revision>
  <cp:lastPrinted>2019-08-30T14:02:34Z</cp:lastPrinted>
  <dcterms:created xsi:type="dcterms:W3CDTF">2017-08-17T05:53:13Z</dcterms:created>
  <dcterms:modified xsi:type="dcterms:W3CDTF">2020-07-16T09:09:26Z</dcterms:modified>
</cp:coreProperties>
</file>