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7" r:id="rId2"/>
    <p:sldId id="328" r:id="rId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י"א/אייר/תש"ף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י"א/אייר/תש"ף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5" y="292051"/>
            <a:ext cx="10385775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תכנית טנטטיבית להמשך שנת </a:t>
            </a:r>
            <a:r>
              <a:rPr lang="he-IL" b="1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6744" y="2136032"/>
            <a:ext cx="10515600" cy="4744992"/>
          </a:xfrm>
        </p:spPr>
        <p:txBody>
          <a:bodyPr>
            <a:norm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מעבר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מלא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ללמידה פיסית וצמצום הלמידה המקוונת</a:t>
            </a:r>
          </a:p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 סיום הקורס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ישאר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15.7. טקס הסיום יתקיים ב 8.7</a:t>
            </a:r>
          </a:p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חמישה שבועות עד לטקס (ממועד הגשת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הפג"מ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), בכפוף להערכת המצב: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מיומנויות (מו"מ ועוד)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בכירים (פוליטיקאים ואחרים)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סיורים (ככל שניתן במליאה, 4 אוטובוסים)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למידה צוותי (פתוח, על בסיס עקרונות מנחים)</a:t>
            </a:r>
          </a:p>
          <a:p>
            <a:pPr lvl="1"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שבוע סיכומים, תחקורים, ומפגשי בכירים (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ראה"מ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נשיא, רמטכ"ל)</a:t>
            </a:r>
          </a:p>
          <a:p>
            <a:pPr algn="r" rtl="1"/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646745" y="129744"/>
            <a:ext cx="10920415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300" b="1" dirty="0">
                <a:solidFill>
                  <a:srgbClr val="FF0000"/>
                </a:solidFill>
                <a:latin typeface="+mn-lt"/>
              </a:rPr>
              <a:t>Tentative Program For the Remainder of the Year</a:t>
            </a:r>
            <a:endParaRPr lang="he-IL" sz="3300" b="1" cap="none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68024" y="2027327"/>
            <a:ext cx="10277856" cy="4744992"/>
          </a:xfrm>
        </p:spPr>
        <p:txBody>
          <a:bodyPr>
            <a:normAutofit/>
          </a:bodyPr>
          <a:lstStyle/>
          <a:p>
            <a:pPr algn="l" rtl="0"/>
            <a:r>
              <a:rPr lang="en-US" sz="2400" b="1" dirty="0" smtClean="0"/>
              <a:t>Full</a:t>
            </a:r>
            <a:r>
              <a:rPr lang="en-US" sz="2400" dirty="0" smtClean="0"/>
              <a:t> transition to physical learning; limited online learning</a:t>
            </a:r>
          </a:p>
          <a:p>
            <a:pPr algn="l" rtl="0"/>
            <a:r>
              <a:rPr lang="en-US" sz="2400" dirty="0" smtClean="0"/>
              <a:t>The school year will formally end on 15 July; graduation ceremony will be advanced to 8 July</a:t>
            </a:r>
          </a:p>
          <a:p>
            <a:pPr algn="l" rtl="0"/>
            <a:r>
              <a:rPr lang="en-US" sz="2400" dirty="0" smtClean="0"/>
              <a:t>5 weeks until graduation ceremony (following final project submission), based on national assessment: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Practical skills week (negotiations etc.)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Senior officials week (politicians and others)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Tours (as much as possible all together, 4 buses)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Team learning week (open for team’s preferences; based on guiding principles)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Summary week (PM, President, IDF Chief of Staff)</a:t>
            </a:r>
            <a:endParaRPr lang="he-IL" sz="2000" dirty="0" smtClean="0"/>
          </a:p>
        </p:txBody>
      </p:sp>
      <p:pic>
        <p:nvPicPr>
          <p:cNvPr id="13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738" y="4990012"/>
            <a:ext cx="477061" cy="72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10959</TotalTime>
  <Words>189</Words>
  <Application>Microsoft Office PowerPoint</Application>
  <PresentationFormat>מסך רחב</PresentationFormat>
  <Paragraphs>20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David</vt:lpstr>
      <vt:lpstr>Times New Roman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226</cp:revision>
  <cp:lastPrinted>2020-04-19T11:40:28Z</cp:lastPrinted>
  <dcterms:created xsi:type="dcterms:W3CDTF">2017-08-17T05:53:13Z</dcterms:created>
  <dcterms:modified xsi:type="dcterms:W3CDTF">2020-05-05T06:43:39Z</dcterms:modified>
</cp:coreProperties>
</file>