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B155"/>
    <a:srgbClr val="FCFFED"/>
    <a:srgbClr val="F3FFB7"/>
    <a:srgbClr val="EBF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23950A0-615C-4D89-962F-863D100EA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D829813-FECF-4965-8CE9-4F7557E4C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883D758-E17F-4B5A-A772-A8D5D99EC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F36C8E5-EC72-4FD1-BA97-51EC2438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4E214B7-3869-40D6-8B5A-0ECD7E4D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364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77CDF3-B5E4-4470-B3EC-C0F7A280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E8CD5D9-66C3-436B-9D36-A381950AB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0DFE656-B4D8-4FBC-AFDC-87150B91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64F9FE5-E5B9-4542-AAB7-BB569759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B005407-7EA0-47DC-AD2A-C9910465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193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EBF5D52-E113-43CB-95D8-07AF9980D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473A576-0D53-4A92-B3DC-A6CFF701C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E1E5951-55AC-41E9-9DEE-782D7CCDF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FC39358-7ADB-4A3B-805B-08AEB310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1012A82-2AEE-48C0-9B03-E8DF5141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491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52AC1B-E5F3-4EAD-9896-32745FD72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0ABC792-911D-4C3E-8169-DE9755DC9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2AD4E7-CE12-46D5-B5F2-ADDA7F78A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A6AD9A6-8F81-4E4D-8754-BF09F60F7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6833775-DE8E-4386-BE5D-78EF9EF3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563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836B46-6A8B-4DED-912A-AAE235E4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3289408-9AFA-4AB5-95F4-0FE7D896C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02294C2-66E8-467B-BE58-D5A776548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763070D-4CDB-4FA4-BC17-63EE348A5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71209EF-444B-408B-BFF7-579D2360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697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73977D-8F23-46ED-BB05-4FA3C76E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777BE36-B409-4435-9B01-8A024BF81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1630FD1-0649-400F-823C-D9B991A27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A679A81-A7D0-49D7-927B-3F81F3AC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EF38D49-D71B-4F30-B236-CA0A6BDD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BB361C6-E4A2-4C92-9A0D-8494D15D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964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5DC279-B1B0-4710-BD42-C6EF7C011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113A07E-3BE0-40C0-9626-8F1824CFD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35B4528-68AF-40BA-A888-3EB7C6637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FD951F67-C6E9-44A3-8711-274889BCE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18C74DD4-4150-4AA6-8EC0-C13028E2E4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4FBF13EF-3219-4124-8F2C-1FCC46C61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FE54827E-416F-4398-A9C9-4D0BDA4A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BBAC1EE-4E32-4B73-874D-D98EC3016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393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BD7B1AA-9F2E-4401-A07E-9CB405498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30EB6A9-709B-4A2B-B8B8-9A9613E7E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DD2FFDF1-7056-4F9A-9D2C-98372B143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D8373D1-A537-40F9-9945-BF7ADDC92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772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005B6F9-104D-4804-9E8C-D284BD66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BE6F8097-6DC3-461F-88B8-FBE5706B9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E8E31F3-1B8B-4578-96B0-94B2B4F4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18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387269-F18F-458F-8BC2-FEA64D48A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97DE3D0-6DB0-43F8-BE37-AA18BB03F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01A970B-4ECC-4112-9EDA-C59D9B32E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C44F538-8B71-4193-956B-99B2279D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AC614FB-B8C5-4CF7-B607-690AA15B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E1CA903-AEC4-469D-B297-890856A1A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113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1292C7-390A-4390-8882-FD1EB9EE7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8F25F90-F9A2-4832-BF93-6C9AFE64B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71DFDEF-05E4-4706-9801-D0E53AD18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6DEAC97-03DF-4063-8AD7-B7D97E9A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EBED105-3BDD-4E42-8F7F-BE6AA9F5C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540E1E6-21A6-4C04-B1ED-BB219C74B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4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FF18BAE-FE36-47F0-9AF0-2B60EB1A5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C596696-8F35-4B2A-AEAE-46D839485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3BE5863-2580-4F67-993C-ED243FE26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45372-58F1-48F6-96B5-EC38C863F277}" type="datetimeFigureOut">
              <a:rPr lang="he-IL" smtClean="0"/>
              <a:t>כ"ד/אלול/תש"ף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212A628-EA76-45C4-A168-99A176A8F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659C3E1-389F-4916-8F52-DC45AF514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87D64-3B66-4D9F-BEE5-2C3AC40A1F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303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B122D50-4A6A-43E8-92F1-6CEA72D920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749" t="13768" r="20435" b="14347"/>
          <a:stretch/>
        </p:blipFill>
        <p:spPr>
          <a:xfrm>
            <a:off x="2286000" y="944217"/>
            <a:ext cx="7414591" cy="4929810"/>
          </a:xfrm>
          <a:prstGeom prst="rect">
            <a:avLst/>
          </a:prstGeom>
          <a:ln w="38100">
            <a:solidFill>
              <a:srgbClr val="CCB155"/>
            </a:solidFill>
          </a:ln>
        </p:spPr>
      </p:pic>
    </p:spTree>
    <p:extLst>
      <p:ext uri="{BB962C8B-B14F-4D97-AF65-F5344CB8AC3E}">
        <p14:creationId xmlns:p14="http://schemas.microsoft.com/office/powerpoint/2010/main" val="353602424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0</Words>
  <Application>Microsoft Office PowerPoint</Application>
  <PresentationFormat>מסך רחב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תוית ליין</dc:title>
  <dc:creator>ענת חן</dc:creator>
  <cp:lastModifiedBy>ענת חן</cp:lastModifiedBy>
  <cp:revision>11</cp:revision>
  <dcterms:created xsi:type="dcterms:W3CDTF">2020-09-11T13:16:28Z</dcterms:created>
  <dcterms:modified xsi:type="dcterms:W3CDTF">2020-09-13T20:23:49Z</dcterms:modified>
</cp:coreProperties>
</file>