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75" r:id="rId3"/>
    <p:sldId id="276" r:id="rId4"/>
    <p:sldId id="277" r:id="rId5"/>
    <p:sldId id="278" r:id="rId6"/>
    <p:sldId id="279" r:id="rId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37" d="100"/>
          <a:sy n="37" d="100"/>
        </p:scale>
        <p:origin x="78" y="15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00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08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79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901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46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85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22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91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26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3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80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9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 noGrp="1"/>
          </p:cNvSpPr>
          <p:nvPr>
            <p:ph type="ctrTitle"/>
          </p:nvPr>
        </p:nvSpPr>
        <p:spPr>
          <a:xfrm>
            <a:off x="1525802" y="433185"/>
            <a:ext cx="8017579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rtl="0"/>
            <a:r>
              <a:rPr lang="en-US" sz="4000" b="1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Guide to “</a:t>
            </a:r>
            <a:r>
              <a:rPr lang="en-US" sz="400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Sharing of Reading Material</a:t>
            </a:r>
            <a:r>
              <a:rPr lang="en-US" sz="4000" b="1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endParaRPr lang="he-IL" sz="4000" b="1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כותרת 3"/>
          <p:cNvSpPr txBox="1">
            <a:spLocks/>
          </p:cNvSpPr>
          <p:nvPr/>
        </p:nvSpPr>
        <p:spPr>
          <a:xfrm>
            <a:off x="596171" y="5983980"/>
            <a:ext cx="1909177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2000" b="1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September, 2019</a:t>
            </a:r>
            <a:endParaRPr lang="he-IL" sz="2000" b="1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5888" y="237584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3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9565739" y="408570"/>
            <a:ext cx="1930528" cy="7017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b="1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General</a:t>
            </a:r>
            <a:endParaRPr lang="he-IL" b="1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200297" y="1082601"/>
            <a:ext cx="4389120" cy="519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In the schedule</a:t>
            </a:r>
            <a:r>
              <a:rPr lang="en-US" sz="28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throughout the global season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we will dedicate half an hour for “Sharing of Reading Material”.</a:t>
            </a:r>
            <a:endParaRPr lang="en-US" sz="2800" b="1" dirty="0" smtClean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These topics are designed </a:t>
            </a:r>
            <a:r>
              <a:rPr lang="en-US" sz="28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to allow participants to learn best.</a:t>
            </a:r>
            <a:endParaRPr lang="he-IL" sz="2800" b="1" dirty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197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9569903" y="436510"/>
            <a:ext cx="2001766" cy="7017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Purpose</a:t>
            </a:r>
            <a:endParaRPr lang="he-IL" b="1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0" y="787375"/>
            <a:ext cx="5050966" cy="519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Participants will deal with reading materials in the various courses while taking responsibility for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the learning.</a:t>
            </a:r>
          </a:p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Perseverance of </a:t>
            </a:r>
            <a:r>
              <a:rPr lang="en-US" sz="28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seniors facing learning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tasks. </a:t>
            </a:r>
          </a:p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Social bonding and familiarity </a:t>
            </a:r>
            <a:r>
              <a:rPr lang="en-US" sz="28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between participants.</a:t>
            </a:r>
            <a:endParaRPr lang="he-IL" sz="2800" b="1" dirty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06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9236034" y="426999"/>
            <a:ext cx="2314352" cy="7017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Principles</a:t>
            </a:r>
            <a:endParaRPr lang="he-IL" sz="4000" b="1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0" y="454699"/>
            <a:ext cx="4728754" cy="6125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Discourse 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on </a:t>
            </a:r>
            <a:r>
              <a:rPr lang="en-US" sz="2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hree </a:t>
            </a:r>
            <a:r>
              <a:rPr lang="en-US" sz="2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permanent teams with one permanent leader in each team.</a:t>
            </a:r>
          </a:p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2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Sharing of Reading Material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” </a:t>
            </a:r>
            <a:r>
              <a:rPr lang="en-US" sz="2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will take place during the first season, from 08:30 to 09:00 in the team rooms or in the other complexes that exist in the INDC.</a:t>
            </a:r>
          </a:p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Discourse on the readings 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and insights from the reading materials of that 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learning  day.</a:t>
            </a:r>
            <a:endParaRPr lang="he-IL" sz="2200" b="1" dirty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46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9059026" y="417352"/>
            <a:ext cx="2613216" cy="7017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b="1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  <a:endParaRPr lang="he-IL" sz="4000" b="1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-1" y="1091383"/>
            <a:ext cx="4859383" cy="2939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Responsibility 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of learning</a:t>
            </a:r>
          </a:p>
          <a:p>
            <a:pPr marL="342900" indent="-342900" algn="l" rt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Perseverance </a:t>
            </a:r>
            <a:r>
              <a:rPr lang="en-US" sz="2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of senior 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officials</a:t>
            </a:r>
          </a:p>
          <a:p>
            <a:pPr marL="342900" indent="-342900" algn="l" rt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Distribution of workload</a:t>
            </a:r>
          </a:p>
          <a:p>
            <a:pPr marL="342900" indent="-342900" algn="l" rt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Social </a:t>
            </a:r>
            <a:r>
              <a:rPr lang="en-US" sz="2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bonding</a:t>
            </a:r>
            <a:endParaRPr lang="he-IL" sz="2400" b="1" dirty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507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9499295" y="398986"/>
            <a:ext cx="1779974" cy="7017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b="1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Team 1</a:t>
            </a:r>
            <a:endParaRPr lang="he-IL" b="1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212922" y="749852"/>
            <a:ext cx="27954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solidFill>
                  <a:schemeClr val="accent4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Ram </a:t>
            </a:r>
            <a:r>
              <a:rPr lang="en-US" sz="2400" b="1" dirty="0" err="1" smtClean="0">
                <a:solidFill>
                  <a:schemeClr val="accent4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Erez</a:t>
            </a:r>
            <a:endParaRPr lang="he-IL" sz="2400" b="1" dirty="0" smtClean="0">
              <a:solidFill>
                <a:schemeClr val="accent4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l" rtl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David Salerno</a:t>
            </a:r>
          </a:p>
          <a:p>
            <a:pPr marL="342900" indent="-342900" algn="l" rtl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Haim </a:t>
            </a:r>
            <a:r>
              <a:rPr lang="en-US" sz="2400" b="1" dirty="0" err="1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Malki</a:t>
            </a:r>
            <a:endParaRPr lang="he-IL" sz="2400" b="1" dirty="0" smtClean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212922" y="2391417"/>
            <a:ext cx="39232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solidFill>
                  <a:schemeClr val="accent4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Simona </a:t>
            </a:r>
            <a:r>
              <a:rPr lang="en-US" sz="2400" b="1" dirty="0" err="1" smtClean="0">
                <a:solidFill>
                  <a:schemeClr val="accent4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Halperin</a:t>
            </a:r>
            <a:endParaRPr lang="he-IL" sz="2400" b="1" dirty="0" smtClean="0">
              <a:solidFill>
                <a:schemeClr val="accent4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l" rtl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err="1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Khiong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Seng Wong</a:t>
            </a:r>
            <a:endParaRPr lang="en-US" sz="2400" b="1" dirty="0" smtClean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l" rtl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Yossi </a:t>
            </a:r>
            <a:r>
              <a:rPr lang="en-US" sz="2400" b="1" dirty="0" err="1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Matzliah</a:t>
            </a:r>
            <a:endParaRPr lang="he-IL" sz="2400" b="1" dirty="0" smtClean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212922" y="4032982"/>
            <a:ext cx="35400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err="1" smtClean="0">
                <a:solidFill>
                  <a:schemeClr val="accent4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Harel</a:t>
            </a:r>
            <a:r>
              <a:rPr lang="en-US" sz="2400" b="1" dirty="0" smtClean="0">
                <a:solidFill>
                  <a:schemeClr val="accent4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 smtClean="0">
                <a:solidFill>
                  <a:schemeClr val="accent4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Sharavi</a:t>
            </a:r>
            <a:endParaRPr lang="he-IL" sz="2400" b="1" dirty="0" smtClean="0">
              <a:solidFill>
                <a:schemeClr val="accent4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l" rtl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Michael 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Smith</a:t>
            </a:r>
            <a:endParaRPr lang="he-IL" sz="2400" b="1" dirty="0" smtClean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l" rtl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Bar </a:t>
            </a:r>
            <a:r>
              <a:rPr lang="en-US" sz="2400" b="1" dirty="0" err="1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Tzitzik</a:t>
            </a:r>
            <a:endParaRPr lang="he-IL" sz="2400" b="1" dirty="0" smtClean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l" rtl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err="1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Nadav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Turgeman</a:t>
            </a:r>
            <a:endParaRPr lang="he-IL" sz="2400" b="1" dirty="0" smtClean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043190"/>
      </p:ext>
    </p:extLst>
  </p:cSld>
  <p:clrMapOvr>
    <a:masterClrMapping/>
  </p:clrMapOvr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174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Times New Roman</vt:lpstr>
      <vt:lpstr>Wingdings</vt:lpstr>
      <vt:lpstr>1_ערכת נושא Office</vt:lpstr>
      <vt:lpstr>Guide to “Sharing of Reading Material”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שיחת פתיחה צוות 1</dc:title>
  <dc:creator>Eran</dc:creator>
  <cp:lastModifiedBy>GOI</cp:lastModifiedBy>
  <cp:revision>62</cp:revision>
  <dcterms:created xsi:type="dcterms:W3CDTF">2018-08-28T16:49:27Z</dcterms:created>
  <dcterms:modified xsi:type="dcterms:W3CDTF">2019-08-29T12:22:16Z</dcterms:modified>
</cp:coreProperties>
</file>